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2" r:id="rId4"/>
  </p:sldMasterIdLst>
  <p:notesMasterIdLst>
    <p:notesMasterId r:id="rId16"/>
  </p:notesMasterIdLst>
  <p:handoutMasterIdLst>
    <p:handoutMasterId r:id="rId17"/>
  </p:handoutMasterIdLst>
  <p:sldIdLst>
    <p:sldId id="426" r:id="rId5"/>
    <p:sldId id="429" r:id="rId6"/>
    <p:sldId id="265" r:id="rId7"/>
    <p:sldId id="447" r:id="rId8"/>
    <p:sldId id="433" r:id="rId9"/>
    <p:sldId id="446" r:id="rId10"/>
    <p:sldId id="448" r:id="rId11"/>
    <p:sldId id="449" r:id="rId12"/>
    <p:sldId id="450" r:id="rId13"/>
    <p:sldId id="441" r:id="rId14"/>
    <p:sldId id="283" r:id="rId15"/>
  </p:sldIdLst>
  <p:sldSz cx="10691813" cy="7559675"/>
  <p:notesSz cx="6669088" cy="9926638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entury Gothic" panose="020B0502020202020204" pitchFamily="34" charset="0"/>
      <p:regular r:id="rId22"/>
      <p:bold r:id="rId23"/>
      <p:italic r:id="rId24"/>
      <p:boldItalic r:id="rId25"/>
    </p:embeddedFont>
    <p:embeddedFont>
      <p:font typeface="Wingdings 3" panose="05040102010807070707" pitchFamily="18" charset="2"/>
      <p:regular r:id="rId2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5DA2"/>
    <a:srgbClr val="323232"/>
    <a:srgbClr val="C68642"/>
    <a:srgbClr val="9F6A34"/>
    <a:srgbClr val="CECB03"/>
    <a:srgbClr val="020A0F"/>
    <a:srgbClr val="EDB886"/>
    <a:srgbClr val="CCC902"/>
    <a:srgbClr val="AAB1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0AB788-B64B-443D-B299-E58C69BBC6AE}" v="8" dt="2024-01-09T11:46:29.2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40"/>
    <p:restoredTop sz="94587"/>
  </p:normalViewPr>
  <p:slideViewPr>
    <p:cSldViewPr snapToGrid="0" snapToObjects="1">
      <p:cViewPr varScale="1">
        <p:scale>
          <a:sx n="57" d="100"/>
          <a:sy n="57" d="100"/>
        </p:scale>
        <p:origin x="4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09" d="100"/>
          <a:sy n="109" d="100"/>
        </p:scale>
        <p:origin x="4352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Hargreaves" userId="1fb0ad9b-dc8e-4ea1-a4c2-f6d3065bc5a6" providerId="ADAL" clId="{FC0AB788-B64B-443D-B299-E58C69BBC6AE}"/>
    <pc:docChg chg="custSel addSld modSld">
      <pc:chgData name="Michelle Hargreaves" userId="1fb0ad9b-dc8e-4ea1-a4c2-f6d3065bc5a6" providerId="ADAL" clId="{FC0AB788-B64B-443D-B299-E58C69BBC6AE}" dt="2024-01-12T10:54:36.490" v="236" actId="27636"/>
      <pc:docMkLst>
        <pc:docMk/>
      </pc:docMkLst>
      <pc:sldChg chg="addSp delSp modSp mod">
        <pc:chgData name="Michelle Hargreaves" userId="1fb0ad9b-dc8e-4ea1-a4c2-f6d3065bc5a6" providerId="ADAL" clId="{FC0AB788-B64B-443D-B299-E58C69BBC6AE}" dt="2024-01-09T11:37:21.352" v="87" actId="1076"/>
        <pc:sldMkLst>
          <pc:docMk/>
          <pc:sldMk cId="2575961906" sldId="265"/>
        </pc:sldMkLst>
        <pc:spChg chg="add mod">
          <ac:chgData name="Michelle Hargreaves" userId="1fb0ad9b-dc8e-4ea1-a4c2-f6d3065bc5a6" providerId="ADAL" clId="{FC0AB788-B64B-443D-B299-E58C69BBC6AE}" dt="2024-01-09T11:37:21.352" v="87" actId="1076"/>
          <ac:spMkLst>
            <pc:docMk/>
            <pc:sldMk cId="2575961906" sldId="265"/>
            <ac:spMk id="3" creationId="{738F0D89-844D-B86F-022F-D4EA481BC2FD}"/>
          </ac:spMkLst>
        </pc:spChg>
        <pc:picChg chg="del">
          <ac:chgData name="Michelle Hargreaves" userId="1fb0ad9b-dc8e-4ea1-a4c2-f6d3065bc5a6" providerId="ADAL" clId="{FC0AB788-B64B-443D-B299-E58C69BBC6AE}" dt="2024-01-09T11:24:16.254" v="0" actId="478"/>
          <ac:picMkLst>
            <pc:docMk/>
            <pc:sldMk cId="2575961906" sldId="265"/>
            <ac:picMk id="4" creationId="{108273E3-35A1-5319-6971-F10D95FE56B5}"/>
          </ac:picMkLst>
        </pc:picChg>
        <pc:picChg chg="add mod">
          <ac:chgData name="Michelle Hargreaves" userId="1fb0ad9b-dc8e-4ea1-a4c2-f6d3065bc5a6" providerId="ADAL" clId="{FC0AB788-B64B-443D-B299-E58C69BBC6AE}" dt="2024-01-09T11:37:13.039" v="86" actId="14100"/>
          <ac:picMkLst>
            <pc:docMk/>
            <pc:sldMk cId="2575961906" sldId="265"/>
            <ac:picMk id="5" creationId="{55668271-8B7D-2276-7F22-01B2D6306FF3}"/>
          </ac:picMkLst>
        </pc:picChg>
      </pc:sldChg>
      <pc:sldChg chg="modSp mod">
        <pc:chgData name="Michelle Hargreaves" userId="1fb0ad9b-dc8e-4ea1-a4c2-f6d3065bc5a6" providerId="ADAL" clId="{FC0AB788-B64B-443D-B299-E58C69BBC6AE}" dt="2024-01-09T11:32:09.197" v="62" actId="20577"/>
        <pc:sldMkLst>
          <pc:docMk/>
          <pc:sldMk cId="386132457" sldId="426"/>
        </pc:sldMkLst>
        <pc:spChg chg="mod">
          <ac:chgData name="Michelle Hargreaves" userId="1fb0ad9b-dc8e-4ea1-a4c2-f6d3065bc5a6" providerId="ADAL" clId="{FC0AB788-B64B-443D-B299-E58C69BBC6AE}" dt="2024-01-09T11:32:09.197" v="62" actId="20577"/>
          <ac:spMkLst>
            <pc:docMk/>
            <pc:sldMk cId="386132457" sldId="426"/>
            <ac:spMk id="3" creationId="{00000000-0000-0000-0000-000000000000}"/>
          </ac:spMkLst>
        </pc:spChg>
      </pc:sldChg>
      <pc:sldChg chg="addSp delSp modSp mod modClrScheme delDesignElem chgLayout">
        <pc:chgData name="Michelle Hargreaves" userId="1fb0ad9b-dc8e-4ea1-a4c2-f6d3065bc5a6" providerId="ADAL" clId="{FC0AB788-B64B-443D-B299-E58C69BBC6AE}" dt="2024-01-12T10:54:36.490" v="236" actId="27636"/>
        <pc:sldMkLst>
          <pc:docMk/>
          <pc:sldMk cId="3805522243" sldId="441"/>
        </pc:sldMkLst>
        <pc:spChg chg="mod ord">
          <ac:chgData name="Michelle Hargreaves" userId="1fb0ad9b-dc8e-4ea1-a4c2-f6d3065bc5a6" providerId="ADAL" clId="{FC0AB788-B64B-443D-B299-E58C69BBC6AE}" dt="2024-01-12T10:53:42.736" v="115" actId="700"/>
          <ac:spMkLst>
            <pc:docMk/>
            <pc:sldMk cId="3805522243" sldId="441"/>
            <ac:spMk id="2" creationId="{52DEEC39-416A-4951-98F0-C0FAE1BE8675}"/>
          </ac:spMkLst>
        </pc:spChg>
        <pc:spChg chg="mod ord">
          <ac:chgData name="Michelle Hargreaves" userId="1fb0ad9b-dc8e-4ea1-a4c2-f6d3065bc5a6" providerId="ADAL" clId="{FC0AB788-B64B-443D-B299-E58C69BBC6AE}" dt="2024-01-12T10:53:42.736" v="115" actId="700"/>
          <ac:spMkLst>
            <pc:docMk/>
            <pc:sldMk cId="3805522243" sldId="441"/>
            <ac:spMk id="3" creationId="{ED891219-58AD-4A35-9149-C9F2793152FE}"/>
          </ac:spMkLst>
        </pc:spChg>
        <pc:spChg chg="add mod ord">
          <ac:chgData name="Michelle Hargreaves" userId="1fb0ad9b-dc8e-4ea1-a4c2-f6d3065bc5a6" providerId="ADAL" clId="{FC0AB788-B64B-443D-B299-E58C69BBC6AE}" dt="2024-01-12T10:54:36.490" v="236" actId="27636"/>
          <ac:spMkLst>
            <pc:docMk/>
            <pc:sldMk cId="3805522243" sldId="441"/>
            <ac:spMk id="4" creationId="{549FBD0D-7D31-3975-5DFE-FF69EEFADC13}"/>
          </ac:spMkLst>
        </pc:spChg>
        <pc:spChg chg="del">
          <ac:chgData name="Michelle Hargreaves" userId="1fb0ad9b-dc8e-4ea1-a4c2-f6d3065bc5a6" providerId="ADAL" clId="{FC0AB788-B64B-443D-B299-E58C69BBC6AE}" dt="2024-01-12T10:53:16.413" v="112" actId="700"/>
          <ac:spMkLst>
            <pc:docMk/>
            <pc:sldMk cId="3805522243" sldId="441"/>
            <ac:spMk id="9" creationId="{929448D9-8F1D-4CFE-93BA-E0272F0DBD6E}"/>
          </ac:spMkLst>
        </pc:spChg>
        <pc:grpChg chg="del">
          <ac:chgData name="Michelle Hargreaves" userId="1fb0ad9b-dc8e-4ea1-a4c2-f6d3065bc5a6" providerId="ADAL" clId="{FC0AB788-B64B-443D-B299-E58C69BBC6AE}" dt="2024-01-12T10:53:16.413" v="112" actId="700"/>
          <ac:grpSpMkLst>
            <pc:docMk/>
            <pc:sldMk cId="3805522243" sldId="441"/>
            <ac:grpSpMk id="11" creationId="{94749DEA-AC6C-4834-A330-03A1796B8929}"/>
          </ac:grpSpMkLst>
        </pc:grpChg>
      </pc:sldChg>
      <pc:sldChg chg="addSp delSp modSp mod">
        <pc:chgData name="Michelle Hargreaves" userId="1fb0ad9b-dc8e-4ea1-a4c2-f6d3065bc5a6" providerId="ADAL" clId="{FC0AB788-B64B-443D-B299-E58C69BBC6AE}" dt="2024-01-09T11:40:58.788" v="101" actId="1076"/>
        <pc:sldMkLst>
          <pc:docMk/>
          <pc:sldMk cId="643564684" sldId="447"/>
        </pc:sldMkLst>
        <pc:picChg chg="add mod">
          <ac:chgData name="Michelle Hargreaves" userId="1fb0ad9b-dc8e-4ea1-a4c2-f6d3065bc5a6" providerId="ADAL" clId="{FC0AB788-B64B-443D-B299-E58C69BBC6AE}" dt="2024-01-09T11:38:31.144" v="90" actId="14100"/>
          <ac:picMkLst>
            <pc:docMk/>
            <pc:sldMk cId="643564684" sldId="447"/>
            <ac:picMk id="2" creationId="{D0E23023-6FEF-2D77-C9C0-BEF57837B9AE}"/>
          </ac:picMkLst>
        </pc:picChg>
        <pc:picChg chg="del">
          <ac:chgData name="Michelle Hargreaves" userId="1fb0ad9b-dc8e-4ea1-a4c2-f6d3065bc5a6" providerId="ADAL" clId="{FC0AB788-B64B-443D-B299-E58C69BBC6AE}" dt="2024-01-09T11:24:18.871" v="1" actId="478"/>
          <ac:picMkLst>
            <pc:docMk/>
            <pc:sldMk cId="643564684" sldId="447"/>
            <ac:picMk id="3" creationId="{72858157-2280-E44A-F68A-138A8EFFD03C}"/>
          </ac:picMkLst>
        </pc:picChg>
        <pc:picChg chg="add mod">
          <ac:chgData name="Michelle Hargreaves" userId="1fb0ad9b-dc8e-4ea1-a4c2-f6d3065bc5a6" providerId="ADAL" clId="{FC0AB788-B64B-443D-B299-E58C69BBC6AE}" dt="2024-01-09T11:39:45.648" v="97" actId="1076"/>
          <ac:picMkLst>
            <pc:docMk/>
            <pc:sldMk cId="643564684" sldId="447"/>
            <ac:picMk id="4" creationId="{A4486A41-EF70-D0E3-A91F-7670A49DFB6F}"/>
          </ac:picMkLst>
        </pc:picChg>
        <pc:picChg chg="add mod">
          <ac:chgData name="Michelle Hargreaves" userId="1fb0ad9b-dc8e-4ea1-a4c2-f6d3065bc5a6" providerId="ADAL" clId="{FC0AB788-B64B-443D-B299-E58C69BBC6AE}" dt="2024-01-09T11:39:47.435" v="98" actId="1076"/>
          <ac:picMkLst>
            <pc:docMk/>
            <pc:sldMk cId="643564684" sldId="447"/>
            <ac:picMk id="5" creationId="{D663129F-6753-A262-FCE7-ED9D1AF78221}"/>
          </ac:picMkLst>
        </pc:picChg>
        <pc:picChg chg="add mod">
          <ac:chgData name="Michelle Hargreaves" userId="1fb0ad9b-dc8e-4ea1-a4c2-f6d3065bc5a6" providerId="ADAL" clId="{FC0AB788-B64B-443D-B299-E58C69BBC6AE}" dt="2024-01-09T11:39:49.459" v="99" actId="1076"/>
          <ac:picMkLst>
            <pc:docMk/>
            <pc:sldMk cId="643564684" sldId="447"/>
            <ac:picMk id="6" creationId="{9CD6A850-0D34-16CE-F72D-0151DEB0ED6E}"/>
          </ac:picMkLst>
        </pc:picChg>
        <pc:picChg chg="add mod">
          <ac:chgData name="Michelle Hargreaves" userId="1fb0ad9b-dc8e-4ea1-a4c2-f6d3065bc5a6" providerId="ADAL" clId="{FC0AB788-B64B-443D-B299-E58C69BBC6AE}" dt="2024-01-09T11:40:58.788" v="101" actId="1076"/>
          <ac:picMkLst>
            <pc:docMk/>
            <pc:sldMk cId="643564684" sldId="447"/>
            <ac:picMk id="7" creationId="{33FF2D36-EA65-D5A8-6B84-92FB22CC825A}"/>
          </ac:picMkLst>
        </pc:picChg>
      </pc:sldChg>
      <pc:sldChg chg="addSp delSp modSp new mod modClrScheme chgLayout">
        <pc:chgData name="Michelle Hargreaves" userId="1fb0ad9b-dc8e-4ea1-a4c2-f6d3065bc5a6" providerId="ADAL" clId="{FC0AB788-B64B-443D-B299-E58C69BBC6AE}" dt="2024-01-09T11:35:27.877" v="80" actId="1076"/>
        <pc:sldMkLst>
          <pc:docMk/>
          <pc:sldMk cId="3146339395" sldId="448"/>
        </pc:sldMkLst>
        <pc:spChg chg="del">
          <ac:chgData name="Michelle Hargreaves" userId="1fb0ad9b-dc8e-4ea1-a4c2-f6d3065bc5a6" providerId="ADAL" clId="{FC0AB788-B64B-443D-B299-E58C69BBC6AE}" dt="2024-01-09T11:33:34.032" v="67" actId="700"/>
          <ac:spMkLst>
            <pc:docMk/>
            <pc:sldMk cId="3146339395" sldId="448"/>
            <ac:spMk id="2" creationId="{1B549ACB-5FD3-2C6D-5801-BDD4FE001F34}"/>
          </ac:spMkLst>
        </pc:spChg>
        <pc:spChg chg="add del mod">
          <ac:chgData name="Michelle Hargreaves" userId="1fb0ad9b-dc8e-4ea1-a4c2-f6d3065bc5a6" providerId="ADAL" clId="{FC0AB788-B64B-443D-B299-E58C69BBC6AE}" dt="2024-01-09T11:33:30.608" v="66" actId="478"/>
          <ac:spMkLst>
            <pc:docMk/>
            <pc:sldMk cId="3146339395" sldId="448"/>
            <ac:spMk id="4" creationId="{E7434845-032A-061D-27EE-0F2C62AF2E0D}"/>
          </ac:spMkLst>
        </pc:spChg>
        <pc:picChg chg="add mod modCrop">
          <ac:chgData name="Michelle Hargreaves" userId="1fb0ad9b-dc8e-4ea1-a4c2-f6d3065bc5a6" providerId="ADAL" clId="{FC0AB788-B64B-443D-B299-E58C69BBC6AE}" dt="2024-01-09T11:35:27.877" v="80" actId="1076"/>
          <ac:picMkLst>
            <pc:docMk/>
            <pc:sldMk cId="3146339395" sldId="448"/>
            <ac:picMk id="6" creationId="{80F0C3D5-6B69-569D-E399-D64ADAA898EA}"/>
          </ac:picMkLst>
        </pc:picChg>
        <pc:picChg chg="add mod modCrop">
          <ac:chgData name="Michelle Hargreaves" userId="1fb0ad9b-dc8e-4ea1-a4c2-f6d3065bc5a6" providerId="ADAL" clId="{FC0AB788-B64B-443D-B299-E58C69BBC6AE}" dt="2024-01-09T11:35:19.539" v="77" actId="1076"/>
          <ac:picMkLst>
            <pc:docMk/>
            <pc:sldMk cId="3146339395" sldId="448"/>
            <ac:picMk id="8" creationId="{88E1929A-EA2C-FC95-5A78-F55EE99125F5}"/>
          </ac:picMkLst>
        </pc:picChg>
      </pc:sldChg>
      <pc:sldChg chg="addSp modSp new mod">
        <pc:chgData name="Michelle Hargreaves" userId="1fb0ad9b-dc8e-4ea1-a4c2-f6d3065bc5a6" providerId="ADAL" clId="{FC0AB788-B64B-443D-B299-E58C69BBC6AE}" dt="2024-01-09T11:46:33.410" v="106" actId="14100"/>
        <pc:sldMkLst>
          <pc:docMk/>
          <pc:sldMk cId="3517909943" sldId="449"/>
        </pc:sldMkLst>
        <pc:picChg chg="add mod">
          <ac:chgData name="Michelle Hargreaves" userId="1fb0ad9b-dc8e-4ea1-a4c2-f6d3065bc5a6" providerId="ADAL" clId="{FC0AB788-B64B-443D-B299-E58C69BBC6AE}" dt="2024-01-09T11:46:33.410" v="106" actId="14100"/>
          <ac:picMkLst>
            <pc:docMk/>
            <pc:sldMk cId="3517909943" sldId="449"/>
            <ac:picMk id="2" creationId="{322EE59F-2BDD-E49E-9050-6F1AD76CE857}"/>
          </ac:picMkLst>
        </pc:picChg>
      </pc:sldChg>
      <pc:sldChg chg="addSp modSp new mod">
        <pc:chgData name="Michelle Hargreaves" userId="1fb0ad9b-dc8e-4ea1-a4c2-f6d3065bc5a6" providerId="ADAL" clId="{FC0AB788-B64B-443D-B299-E58C69BBC6AE}" dt="2024-01-12T10:38:57.641" v="111" actId="22"/>
        <pc:sldMkLst>
          <pc:docMk/>
          <pc:sldMk cId="749410996" sldId="450"/>
        </pc:sldMkLst>
        <pc:spChg chg="add mod">
          <ac:chgData name="Michelle Hargreaves" userId="1fb0ad9b-dc8e-4ea1-a4c2-f6d3065bc5a6" providerId="ADAL" clId="{FC0AB788-B64B-443D-B299-E58C69BBC6AE}" dt="2024-01-12T10:38:34.525" v="110" actId="14100"/>
          <ac:spMkLst>
            <pc:docMk/>
            <pc:sldMk cId="749410996" sldId="450"/>
            <ac:spMk id="3" creationId="{B81F602B-ED82-B471-3CB7-5267C6EA9900}"/>
          </ac:spMkLst>
        </pc:spChg>
        <pc:spChg chg="add">
          <ac:chgData name="Michelle Hargreaves" userId="1fb0ad9b-dc8e-4ea1-a4c2-f6d3065bc5a6" providerId="ADAL" clId="{FC0AB788-B64B-443D-B299-E58C69BBC6AE}" dt="2024-01-12T10:38:57.641" v="111" actId="22"/>
          <ac:spMkLst>
            <pc:docMk/>
            <pc:sldMk cId="749410996" sldId="450"/>
            <ac:spMk id="5" creationId="{9049DF3D-77F4-F9D3-5780-0606E64BEFD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397F13-6B36-B04C-9DF7-B650D797BD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8056"/>
          </a:xfrm>
          <a:prstGeom prst="rect">
            <a:avLst/>
          </a:prstGeom>
        </p:spPr>
        <p:txBody>
          <a:bodyPr vert="horz" lIns="94819" tIns="47409" rIns="94819" bIns="47409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5F865A-B816-3549-9EC7-8E358BDE72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4819" tIns="47409" rIns="94819" bIns="47409" rtlCol="0"/>
          <a:lstStyle>
            <a:lvl1pPr algn="r">
              <a:defRPr sz="1300"/>
            </a:lvl1pPr>
          </a:lstStyle>
          <a:p>
            <a:fld id="{769AAD2C-2CBE-ED45-B186-D3D999395121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53E5C8-0856-5C40-A7B8-1FEDC91C1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889938" cy="498054"/>
          </a:xfrm>
          <a:prstGeom prst="rect">
            <a:avLst/>
          </a:prstGeom>
        </p:spPr>
        <p:txBody>
          <a:bodyPr vert="horz" lIns="94819" tIns="47409" rIns="94819" bIns="47409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2034E-0199-D847-BCCB-1AAC8A8F11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4"/>
          </a:xfrm>
          <a:prstGeom prst="rect">
            <a:avLst/>
          </a:prstGeom>
        </p:spPr>
        <p:txBody>
          <a:bodyPr vert="horz" lIns="94819" tIns="47409" rIns="94819" bIns="47409" rtlCol="0" anchor="b"/>
          <a:lstStyle>
            <a:lvl1pPr algn="r">
              <a:defRPr sz="1300"/>
            </a:lvl1pPr>
          </a:lstStyle>
          <a:p>
            <a:fld id="{5B4062DB-6108-504B-822E-4EE9F0859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02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8056"/>
          </a:xfrm>
          <a:prstGeom prst="rect">
            <a:avLst/>
          </a:prstGeom>
        </p:spPr>
        <p:txBody>
          <a:bodyPr vert="horz" lIns="94819" tIns="47409" rIns="94819" bIns="47409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4819" tIns="47409" rIns="94819" bIns="47409" rtlCol="0"/>
          <a:lstStyle>
            <a:lvl1pPr algn="r">
              <a:defRPr sz="1300"/>
            </a:lvl1pPr>
          </a:lstStyle>
          <a:p>
            <a:fld id="{ADC20CC9-C89F-D840-8BBD-97AF5C1D4396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6788" y="1241425"/>
            <a:ext cx="47355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19" tIns="47409" rIns="94819" bIns="4740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5"/>
            <a:ext cx="5335270" cy="3908613"/>
          </a:xfrm>
          <a:prstGeom prst="rect">
            <a:avLst/>
          </a:prstGeom>
        </p:spPr>
        <p:txBody>
          <a:bodyPr vert="horz" lIns="94819" tIns="47409" rIns="94819" bIns="47409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889938" cy="498054"/>
          </a:xfrm>
          <a:prstGeom prst="rect">
            <a:avLst/>
          </a:prstGeom>
        </p:spPr>
        <p:txBody>
          <a:bodyPr vert="horz" lIns="94819" tIns="47409" rIns="94819" bIns="47409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4"/>
          </a:xfrm>
          <a:prstGeom prst="rect">
            <a:avLst/>
          </a:prstGeom>
        </p:spPr>
        <p:txBody>
          <a:bodyPr vert="horz" lIns="94819" tIns="47409" rIns="94819" bIns="47409" rtlCol="0" anchor="b"/>
          <a:lstStyle>
            <a:lvl1pPr algn="r">
              <a:defRPr sz="1300"/>
            </a:lvl1pPr>
          </a:lstStyle>
          <a:p>
            <a:fld id="{CFF05922-E5E7-0241-B5BC-91A4F9F1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1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5EC4E-9C70-4836-9DF3-D67F82819F6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534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5EC4E-9C70-4836-9DF3-D67F82819F6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480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3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GB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5EC4E-9C70-4836-9DF3-D67F82819F6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858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5068712" y="1289632"/>
            <a:ext cx="5629846" cy="550474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3690" y="587975"/>
            <a:ext cx="7196527" cy="3443853"/>
          </a:xfrm>
        </p:spPr>
        <p:txBody>
          <a:bodyPr anchor="b">
            <a:normAutofit/>
          </a:bodyPr>
          <a:lstStyle>
            <a:lvl1pPr algn="l">
              <a:defRPr sz="485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3689" y="4237153"/>
            <a:ext cx="5792860" cy="2109242"/>
          </a:xfrm>
        </p:spPr>
        <p:txBody>
          <a:bodyPr anchor="t">
            <a:normAutofit/>
          </a:bodyPr>
          <a:lstStyle>
            <a:lvl1pPr marL="0" indent="0" algn="l">
              <a:buNone/>
              <a:defRPr sz="2205">
                <a:solidFill>
                  <a:schemeClr val="bg2">
                    <a:lumMod val="75000"/>
                  </a:schemeClr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31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90" y="4955787"/>
            <a:ext cx="7664415" cy="167992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690" y="587975"/>
            <a:ext cx="7664415" cy="4153158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25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89" y="2183905"/>
            <a:ext cx="7486219" cy="2557224"/>
          </a:xfrm>
        </p:spPr>
        <p:txBody>
          <a:bodyPr anchor="b">
            <a:normAutofit/>
          </a:bodyPr>
          <a:lstStyle>
            <a:lvl1pPr algn="l">
              <a:defRPr sz="3527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690" y="4946454"/>
            <a:ext cx="7486218" cy="1689261"/>
          </a:xfrm>
        </p:spPr>
        <p:txBody>
          <a:bodyPr anchor="t">
            <a:normAutofit/>
          </a:bodyPr>
          <a:lstStyle>
            <a:lvl1pPr marL="0" indent="0" algn="l">
              <a:buNone/>
              <a:defRPr sz="1984">
                <a:solidFill>
                  <a:schemeClr val="bg2">
                    <a:lumMod val="75000"/>
                  </a:schemeClr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647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90" y="4955787"/>
            <a:ext cx="7664415" cy="1679928"/>
          </a:xfrm>
        </p:spPr>
        <p:txBody>
          <a:bodyPr>
            <a:normAutofit/>
          </a:bodyPr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623690" y="587975"/>
            <a:ext cx="4618581" cy="415315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5451564" y="587975"/>
            <a:ext cx="4616560" cy="4143822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139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90" y="4955787"/>
            <a:ext cx="7664415" cy="1679928"/>
          </a:xfrm>
        </p:spPr>
        <p:txBody>
          <a:bodyPr>
            <a:normAutofit/>
          </a:bodyPr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0986" y="587975"/>
            <a:ext cx="4346023" cy="671971"/>
          </a:xfrm>
        </p:spPr>
        <p:txBody>
          <a:bodyPr anchor="b">
            <a:noAutofit/>
          </a:bodyPr>
          <a:lstStyle>
            <a:lvl1pPr marL="0" indent="0">
              <a:buNone/>
              <a:defRPr sz="2646" b="0" cap="all">
                <a:solidFill>
                  <a:schemeClr val="tx1"/>
                </a:solidFill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688" y="1259946"/>
            <a:ext cx="4613320" cy="3481184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76830" y="624724"/>
            <a:ext cx="4401195" cy="635222"/>
          </a:xfrm>
        </p:spPr>
        <p:txBody>
          <a:bodyPr anchor="b">
            <a:noAutofit/>
          </a:bodyPr>
          <a:lstStyle>
            <a:lvl1pPr marL="0" indent="0">
              <a:buNone/>
              <a:defRPr sz="2646" b="0" cap="all">
                <a:solidFill>
                  <a:schemeClr val="tx1"/>
                </a:solidFill>
              </a:defRPr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51565" y="1259946"/>
            <a:ext cx="4626460" cy="34718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900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90" y="4955787"/>
            <a:ext cx="7664415" cy="1679928"/>
          </a:xfrm>
        </p:spPr>
        <p:txBody>
          <a:bodyPr>
            <a:normAutofit/>
          </a:bodyPr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061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254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5889" y="587975"/>
            <a:ext cx="3742135" cy="1679928"/>
          </a:xfrm>
        </p:spPr>
        <p:txBody>
          <a:bodyPr anchor="b">
            <a:normAutofit/>
          </a:bodyPr>
          <a:lstStyle>
            <a:lvl1pPr algn="l">
              <a:defRPr sz="2205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689" y="587975"/>
            <a:ext cx="5190107" cy="604774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35889" y="2435898"/>
            <a:ext cx="3742135" cy="2305235"/>
          </a:xfrm>
        </p:spPr>
        <p:txBody>
          <a:bodyPr anchor="t">
            <a:normAutofit/>
          </a:bodyPr>
          <a:lstStyle>
            <a:lvl1pPr marL="0" indent="0">
              <a:buNone/>
              <a:defRPr sz="1764"/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478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6808" y="1595931"/>
            <a:ext cx="4166414" cy="1259946"/>
          </a:xfrm>
        </p:spPr>
        <p:txBody>
          <a:bodyPr anchor="b">
            <a:normAutofit/>
          </a:bodyPr>
          <a:lstStyle>
            <a:lvl1pPr algn="l">
              <a:defRPr sz="2646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890985" y="1007956"/>
            <a:ext cx="3836347" cy="5291773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764"/>
            </a:lvl1pPr>
            <a:lvl2pPr marL="503972" indent="0">
              <a:buNone/>
              <a:defRPr sz="1764"/>
            </a:lvl2pPr>
            <a:lvl3pPr marL="1007943" indent="0">
              <a:buNone/>
              <a:defRPr sz="1764"/>
            </a:lvl3pPr>
            <a:lvl4pPr marL="1511915" indent="0">
              <a:buNone/>
              <a:defRPr sz="1764"/>
            </a:lvl4pPr>
            <a:lvl5pPr marL="2015886" indent="0">
              <a:buNone/>
              <a:defRPr sz="1764"/>
            </a:lvl5pPr>
            <a:lvl6pPr marL="2519858" indent="0">
              <a:buNone/>
              <a:defRPr sz="1764"/>
            </a:lvl6pPr>
            <a:lvl7pPr marL="3023829" indent="0">
              <a:buNone/>
              <a:defRPr sz="1764"/>
            </a:lvl7pPr>
            <a:lvl8pPr marL="3527801" indent="0">
              <a:buNone/>
              <a:defRPr sz="1764"/>
            </a:lvl8pPr>
            <a:lvl9pPr marL="4031772" indent="0">
              <a:buNone/>
              <a:defRPr sz="176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57074" y="3023870"/>
            <a:ext cx="4167542" cy="2295901"/>
          </a:xfrm>
        </p:spPr>
        <p:txBody>
          <a:bodyPr anchor="t">
            <a:normAutofit/>
          </a:bodyPr>
          <a:lstStyle>
            <a:lvl1pPr marL="0" indent="0">
              <a:buNone/>
              <a:defRPr sz="1984"/>
            </a:lvl1pPr>
            <a:lvl2pPr marL="503972" indent="0">
              <a:buNone/>
              <a:defRPr sz="1323"/>
            </a:lvl2pPr>
            <a:lvl3pPr marL="1007943" indent="0">
              <a:buNone/>
              <a:defRPr sz="1102"/>
            </a:lvl3pPr>
            <a:lvl4pPr marL="1511915" indent="0">
              <a:buNone/>
              <a:defRPr sz="992"/>
            </a:lvl4pPr>
            <a:lvl5pPr marL="2015886" indent="0">
              <a:buNone/>
              <a:defRPr sz="992"/>
            </a:lvl5pPr>
            <a:lvl6pPr marL="2519858" indent="0">
              <a:buNone/>
              <a:defRPr sz="992"/>
            </a:lvl6pPr>
            <a:lvl7pPr marL="3023829" indent="0">
              <a:buNone/>
              <a:defRPr sz="992"/>
            </a:lvl7pPr>
            <a:lvl8pPr marL="3527801" indent="0">
              <a:buNone/>
              <a:defRPr sz="992"/>
            </a:lvl8pPr>
            <a:lvl9pPr marL="4031772" indent="0">
              <a:buNone/>
              <a:defRPr sz="99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23689" y="6803708"/>
            <a:ext cx="6795480" cy="402483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952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90" y="4955787"/>
            <a:ext cx="7664415" cy="167992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23689" y="587975"/>
            <a:ext cx="9444435" cy="3443852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764"/>
            </a:lvl1pPr>
            <a:lvl2pPr marL="503972" indent="0">
              <a:buNone/>
              <a:defRPr sz="1764"/>
            </a:lvl2pPr>
            <a:lvl3pPr marL="1007943" indent="0">
              <a:buNone/>
              <a:defRPr sz="1764"/>
            </a:lvl3pPr>
            <a:lvl4pPr marL="1511915" indent="0">
              <a:buNone/>
              <a:defRPr sz="1764"/>
            </a:lvl4pPr>
            <a:lvl5pPr marL="2015886" indent="0">
              <a:buNone/>
              <a:defRPr sz="1764"/>
            </a:lvl5pPr>
            <a:lvl6pPr marL="2519858" indent="0">
              <a:buNone/>
              <a:defRPr sz="1764"/>
            </a:lvl6pPr>
            <a:lvl7pPr marL="3023829" indent="0">
              <a:buNone/>
              <a:defRPr sz="1764"/>
            </a:lvl7pPr>
            <a:lvl8pPr marL="3527801" indent="0">
              <a:buNone/>
              <a:defRPr sz="1764"/>
            </a:lvl8pPr>
            <a:lvl9pPr marL="4031772" indent="0">
              <a:buNone/>
              <a:defRPr sz="176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890987" y="4237152"/>
            <a:ext cx="8513850" cy="503978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764"/>
            </a:lvl1pPr>
            <a:lvl2pPr marL="503972" indent="0">
              <a:buFontTx/>
              <a:buNone/>
              <a:defRPr/>
            </a:lvl2pPr>
            <a:lvl3pPr marL="1007943" indent="0">
              <a:buFontTx/>
              <a:buNone/>
              <a:defRPr/>
            </a:lvl3pPr>
            <a:lvl4pPr marL="1511915" indent="0">
              <a:buFontTx/>
              <a:buNone/>
              <a:defRPr/>
            </a:lvl4pPr>
            <a:lvl5pPr marL="2015886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927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89" y="587975"/>
            <a:ext cx="9444435" cy="3191863"/>
          </a:xfrm>
        </p:spPr>
        <p:txBody>
          <a:bodyPr anchor="ctr">
            <a:normAutofit/>
          </a:bodyPr>
          <a:lstStyle>
            <a:lvl1pPr algn="l">
              <a:defRPr sz="3086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689" y="4535805"/>
            <a:ext cx="7464102" cy="2099910"/>
          </a:xfrm>
        </p:spPr>
        <p:txBody>
          <a:bodyPr anchor="ctr">
            <a:normAutofit/>
          </a:bodyPr>
          <a:lstStyle>
            <a:lvl1pPr marL="0" indent="0" algn="l">
              <a:buNone/>
              <a:defRPr sz="1984">
                <a:solidFill>
                  <a:schemeClr val="bg2">
                    <a:lumMod val="75000"/>
                  </a:schemeClr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936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1227" y="587975"/>
            <a:ext cx="8020949" cy="3191863"/>
          </a:xfrm>
        </p:spPr>
        <p:txBody>
          <a:bodyPr anchor="ctr">
            <a:normAutofit/>
          </a:bodyPr>
          <a:lstStyle>
            <a:lvl1pPr algn="l">
              <a:defRPr sz="3086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247379" y="3779838"/>
            <a:ext cx="7486218" cy="531977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503972" indent="0">
              <a:buFontTx/>
              <a:buNone/>
              <a:defRPr/>
            </a:lvl2pPr>
            <a:lvl3pPr marL="1007943" indent="0">
              <a:buFontTx/>
              <a:buNone/>
              <a:defRPr/>
            </a:lvl3pPr>
            <a:lvl4pPr marL="1511915" indent="0">
              <a:buFontTx/>
              <a:buNone/>
              <a:defRPr/>
            </a:lvl4pPr>
            <a:lvl5pPr marL="2015886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690" y="4741133"/>
            <a:ext cx="7462709" cy="1894582"/>
          </a:xfrm>
        </p:spPr>
        <p:txBody>
          <a:bodyPr anchor="ctr">
            <a:normAutofit/>
          </a:bodyPr>
          <a:lstStyle>
            <a:lvl1pPr marL="0" indent="0" algn="l">
              <a:buNone/>
              <a:defRPr sz="2205">
                <a:solidFill>
                  <a:schemeClr val="bg2">
                    <a:lumMod val="75000"/>
                  </a:schemeClr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67296" y="783331"/>
            <a:ext cx="534730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/>
          <a:p>
            <a:pPr lvl="0"/>
            <a:r>
              <a:rPr lang="en-US" sz="881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998943" y="3051870"/>
            <a:ext cx="534730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/>
          <a:p>
            <a:pPr lvl="0" algn="r"/>
            <a:r>
              <a:rPr lang="en-US" sz="8818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54575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90" y="3779838"/>
            <a:ext cx="7462709" cy="1871069"/>
          </a:xfrm>
        </p:spPr>
        <p:txBody>
          <a:bodyPr anchor="b">
            <a:normAutofit/>
          </a:bodyPr>
          <a:lstStyle>
            <a:lvl1pPr algn="l">
              <a:defRPr sz="3086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689" y="5658160"/>
            <a:ext cx="7464102" cy="977554"/>
          </a:xfrm>
        </p:spPr>
        <p:txBody>
          <a:bodyPr anchor="t">
            <a:normAutofit/>
          </a:bodyPr>
          <a:lstStyle>
            <a:lvl1pPr marL="0" indent="0" algn="l">
              <a:buNone/>
              <a:defRPr sz="1984">
                <a:solidFill>
                  <a:schemeClr val="bg2">
                    <a:lumMod val="75000"/>
                  </a:schemeClr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8714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1228" y="587975"/>
            <a:ext cx="8020948" cy="3191863"/>
          </a:xfrm>
        </p:spPr>
        <p:txBody>
          <a:bodyPr anchor="ctr">
            <a:normAutofit/>
          </a:bodyPr>
          <a:lstStyle>
            <a:lvl1pPr algn="l">
              <a:defRPr sz="3086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23690" y="4283816"/>
            <a:ext cx="7462709" cy="1157283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205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689" y="5459766"/>
            <a:ext cx="7462708" cy="1175949"/>
          </a:xfrm>
        </p:spPr>
        <p:txBody>
          <a:bodyPr anchor="t">
            <a:normAutofit/>
          </a:bodyPr>
          <a:lstStyle>
            <a:lvl1pPr marL="0" indent="0" algn="l">
              <a:buNone/>
              <a:defRPr sz="1984">
                <a:solidFill>
                  <a:schemeClr val="bg2">
                    <a:lumMod val="75000"/>
                  </a:schemeClr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67296" y="783331"/>
            <a:ext cx="534730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/>
          <a:p>
            <a:pPr lvl="0"/>
            <a:r>
              <a:rPr lang="en-US" sz="881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998943" y="3051870"/>
            <a:ext cx="534730" cy="644607"/>
          </a:xfrm>
          <a:prstGeom prst="rect">
            <a:avLst/>
          </a:prstGeom>
        </p:spPr>
        <p:txBody>
          <a:bodyPr vert="horz" lIns="100796" tIns="50398" rIns="100796" bIns="50398" rtlCol="0" anchor="ctr">
            <a:noAutofit/>
          </a:bodyPr>
          <a:lstStyle/>
          <a:p>
            <a:pPr lvl="0" algn="r"/>
            <a:r>
              <a:rPr lang="en-US" sz="8818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2818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89" y="587975"/>
            <a:ext cx="8799533" cy="31918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086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23690" y="4330481"/>
            <a:ext cx="7462709" cy="92396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205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689" y="5254443"/>
            <a:ext cx="7462708" cy="1381272"/>
          </a:xfrm>
        </p:spPr>
        <p:txBody>
          <a:bodyPr anchor="t">
            <a:normAutofit/>
          </a:bodyPr>
          <a:lstStyle>
            <a:lvl1pPr marL="0" indent="0" algn="l">
              <a:buNone/>
              <a:defRPr sz="1984">
                <a:solidFill>
                  <a:schemeClr val="bg2">
                    <a:lumMod val="75000"/>
                  </a:schemeClr>
                </a:solidFill>
              </a:defRPr>
            </a:lvl1pPr>
            <a:lvl2pPr marL="503972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7238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690" y="4955787"/>
            <a:ext cx="7664415" cy="1679928"/>
          </a:xfrm>
        </p:spPr>
        <p:txBody>
          <a:bodyPr>
            <a:normAutofit/>
          </a:bodyPr>
          <a:lstStyle>
            <a:lvl1pPr algn="l">
              <a:defRPr sz="30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3690" y="587976"/>
            <a:ext cx="7664415" cy="4153158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5118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77907" y="587975"/>
            <a:ext cx="2390217" cy="4871791"/>
          </a:xfrm>
        </p:spPr>
        <p:txBody>
          <a:bodyPr vert="eaVert">
            <a:normAutofit/>
          </a:bodyPr>
          <a:lstStyle>
            <a:lvl1pPr>
              <a:defRPr sz="30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3689" y="587975"/>
            <a:ext cx="6840249" cy="60477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72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799826" y="4293150"/>
            <a:ext cx="2888632" cy="2930540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3690" y="4955787"/>
            <a:ext cx="7664415" cy="167992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690" y="587976"/>
            <a:ext cx="7664415" cy="4153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87970" y="6803711"/>
            <a:ext cx="1403666" cy="40248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2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11B7890-274C-7F42-B68D-77A7E6FE1093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3689" y="6803708"/>
            <a:ext cx="6795480" cy="40248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2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90411" y="6149240"/>
            <a:ext cx="1001956" cy="7384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08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0800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503972" rtl="0" eaLnBrk="1" latinLnBrk="0" hangingPunct="1">
        <a:spcBef>
          <a:spcPct val="0"/>
        </a:spcBef>
        <a:buNone/>
        <a:defRPr sz="3527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14982" indent="-314982" algn="l" defTabSz="503972" rtl="0" eaLnBrk="1" latinLnBrk="0" hangingPunct="1">
        <a:spcBef>
          <a:spcPct val="20000"/>
        </a:spcBef>
        <a:spcAft>
          <a:spcPts val="661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205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818954" indent="-314982" algn="l" defTabSz="503972" rtl="0" eaLnBrk="1" latinLnBrk="0" hangingPunct="1">
        <a:spcBef>
          <a:spcPct val="20000"/>
        </a:spcBef>
        <a:spcAft>
          <a:spcPts val="661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984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322925" indent="-314982" algn="l" defTabSz="503972" rtl="0" eaLnBrk="1" latinLnBrk="0" hangingPunct="1">
        <a:spcBef>
          <a:spcPct val="20000"/>
        </a:spcBef>
        <a:spcAft>
          <a:spcPts val="661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764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700904" indent="-188989" algn="l" defTabSz="503972" rtl="0" eaLnBrk="1" latinLnBrk="0" hangingPunct="1">
        <a:spcBef>
          <a:spcPct val="20000"/>
        </a:spcBef>
        <a:spcAft>
          <a:spcPts val="661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204876" indent="-188989" algn="l" defTabSz="503972" rtl="0" eaLnBrk="1" latinLnBrk="0" hangingPunct="1">
        <a:spcBef>
          <a:spcPct val="20000"/>
        </a:spcBef>
        <a:spcAft>
          <a:spcPts val="661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771844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3275815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779787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4283758" indent="-251986" algn="l" defTabSz="503972" rtl="0" eaLnBrk="1" latinLnBrk="0" hangingPunct="1">
        <a:spcBef>
          <a:spcPct val="20000"/>
        </a:spcBef>
        <a:spcAft>
          <a:spcPts val="661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503972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MHVEFWNLM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COLLECTIVE</a:t>
            </a:r>
            <a:r>
              <a:rPr lang="en-GB"/>
              <a:t> WORSHIP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Eating Healthily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132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Our school prayer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021" y="1374179"/>
            <a:ext cx="7484269" cy="360657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/>
              <a:t>We thank you God for this amazing, beautiful world,</a:t>
            </a:r>
          </a:p>
          <a:p>
            <a:pPr marL="0" indent="0">
              <a:buNone/>
            </a:pPr>
            <a:r>
              <a:rPr lang="en-GB"/>
              <a:t>For the unique people you have created us to be,</a:t>
            </a:r>
          </a:p>
          <a:p>
            <a:pPr marL="0" indent="0">
              <a:buNone/>
            </a:pPr>
            <a:r>
              <a:rPr lang="en-GB"/>
              <a:t>Our loving families and the friends in our lives,</a:t>
            </a:r>
          </a:p>
          <a:p>
            <a:pPr marL="0" indent="0">
              <a:buNone/>
            </a:pPr>
            <a:r>
              <a:rPr lang="en-GB"/>
              <a:t>And for our health and the food we eat.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We pray that we can be kind and respectful,</a:t>
            </a:r>
          </a:p>
          <a:p>
            <a:pPr marL="0" indent="0">
              <a:buNone/>
            </a:pPr>
            <a:r>
              <a:rPr lang="en-GB"/>
              <a:t>To have the courage to make the right choices,</a:t>
            </a:r>
          </a:p>
          <a:p>
            <a:pPr marL="0" indent="0">
              <a:buNone/>
            </a:pPr>
            <a:r>
              <a:rPr lang="en-GB"/>
              <a:t>And to learn from our mistakes,</a:t>
            </a:r>
          </a:p>
          <a:p>
            <a:pPr marL="0" indent="0">
              <a:buNone/>
            </a:pPr>
            <a:r>
              <a:rPr lang="en-GB"/>
              <a:t>We pray that we can work together with hope in our hearts.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3770518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8F0D89-844D-B86F-022F-D4EA481BC2FD}"/>
              </a:ext>
            </a:extLst>
          </p:cNvPr>
          <p:cNvSpPr txBox="1"/>
          <p:nvPr/>
        </p:nvSpPr>
        <p:spPr>
          <a:xfrm>
            <a:off x="2578457" y="6636345"/>
            <a:ext cx="53581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https://www.youtube.com/watch?v=mMHVEFWNLMc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668271-8B7D-2276-7F22-01B2D6306F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481" y="700357"/>
            <a:ext cx="8598113" cy="572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961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E23023-6FEF-2D77-C9C0-BEF57837B9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738" y="448293"/>
            <a:ext cx="4641709" cy="60863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486A41-EF70-D0E3-A91F-7670A49DF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5906" y="135014"/>
            <a:ext cx="2476500" cy="1847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63129F-6753-A262-FCE7-ED9D1AF782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7577" y="2087640"/>
            <a:ext cx="2847975" cy="1600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D6A850-0D34-16CE-F72D-0151DEB0ED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1633" y="3871835"/>
            <a:ext cx="2619375" cy="17430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FF2D36-EA65-D5A8-6B84-92FB22CC82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2427" y="525075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564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15580" y="9333"/>
            <a:ext cx="3341192" cy="419981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356578" y="100911"/>
            <a:ext cx="5332450" cy="670279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345479" y="251989"/>
            <a:ext cx="4343549" cy="545976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433185" y="35580"/>
            <a:ext cx="4255844" cy="534952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880070" y="671972"/>
            <a:ext cx="3808958" cy="4787793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C5BDD1EA-D8C1-45AF-9F0A-14A2A137BA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691812" cy="75596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23D647-459C-A120-462A-38FC846D3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5833" y="692933"/>
            <a:ext cx="3483172" cy="33388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/>
            <a:r>
              <a:rPr lang="en-US" sz="4800"/>
              <a:t>What we would like you to do…</a:t>
            </a:r>
          </a:p>
        </p:txBody>
      </p:sp>
      <p:sp>
        <p:nvSpPr>
          <p:cNvPr id="21" name="Snip Diagonal Corner Rectangle 6">
            <a:extLst>
              <a:ext uri="{FF2B5EF4-FFF2-40B4-BE49-F238E27FC236}">
                <a16:creationId xmlns:a16="http://schemas.microsoft.com/office/drawing/2014/main" id="{14354E08-0068-48D7-A8AD-84C7B1CF5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5988" y="684231"/>
            <a:ext cx="5766402" cy="5827759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992B652-A0F7-E873-30F2-EB8A89428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252"/>
          <a:stretch/>
        </p:blipFill>
        <p:spPr>
          <a:xfrm>
            <a:off x="700748" y="866548"/>
            <a:ext cx="5476881" cy="5463125"/>
          </a:xfrm>
          <a:custGeom>
            <a:avLst/>
            <a:gdLst/>
            <a:ahLst/>
            <a:cxnLst/>
            <a:rect l="l" t="t" r="r" b="b"/>
            <a:pathLst>
              <a:path w="6245352" h="4956048">
                <a:moveTo>
                  <a:pt x="534609" y="0"/>
                </a:moveTo>
                <a:lnTo>
                  <a:pt x="6245352" y="0"/>
                </a:lnTo>
                <a:lnTo>
                  <a:pt x="6245352" y="4421439"/>
                </a:lnTo>
                <a:lnTo>
                  <a:pt x="5710743" y="4956048"/>
                </a:lnTo>
                <a:lnTo>
                  <a:pt x="0" y="4956048"/>
                </a:lnTo>
                <a:lnTo>
                  <a:pt x="0" y="534609"/>
                </a:lnTo>
                <a:close/>
              </a:path>
            </a:pathLst>
          </a:cu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A779F34F-2960-4B81-BA08-445B6F6A0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74083" y="3266524"/>
            <a:ext cx="2614950" cy="3537181"/>
            <a:chOff x="9206969" y="2963333"/>
            <a:chExt cx="2981858" cy="32088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0A57ACC-416F-4A5D-B7F7-DDA9886A3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6522B4F-50C4-4FCE-8AE2-3789D63ED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C3978FC-B5D1-42BE-B086-BC2A733D58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CED99F1-340D-4970-8E66-3B28E9271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0A54E39-63C0-4847-A766-C6B74FEB48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7503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CD1E00-B67A-6E76-520E-686D3763F8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5000"/>
          </a:blip>
          <a:srcRect b="20495"/>
          <a:stretch/>
        </p:blipFill>
        <p:spPr>
          <a:xfrm>
            <a:off x="17" y="772773"/>
            <a:ext cx="10691795" cy="60141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9DEB0E-4CF0-CFED-B51F-90262BB49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22" y="1374179"/>
            <a:ext cx="7016502" cy="2606130"/>
          </a:xfrm>
        </p:spPr>
        <p:txBody>
          <a:bodyPr vert="horz" lIns="80189" tIns="40094" rIns="80189" bIns="40094" rtlCol="0" anchor="b">
            <a:normAutofit/>
          </a:bodyPr>
          <a:lstStyle/>
          <a:p>
            <a:r>
              <a:rPr lang="en-US" sz="4210"/>
              <a:t>HOW DOES THIS LINK TO OUR VALUES HERE AT ST PHILIP’S?</a:t>
            </a:r>
          </a:p>
        </p:txBody>
      </p:sp>
    </p:spTree>
    <p:extLst>
      <p:ext uri="{BB962C8B-B14F-4D97-AF65-F5344CB8AC3E}">
        <p14:creationId xmlns:p14="http://schemas.microsoft.com/office/powerpoint/2010/main" val="277945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0F0C3D5-6B69-569D-E399-D64ADAA898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20" t="50000" r="14163" b="31451"/>
          <a:stretch/>
        </p:blipFill>
        <p:spPr>
          <a:xfrm>
            <a:off x="542572" y="4058829"/>
            <a:ext cx="9606667" cy="18624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E1929A-EA2C-FC95-5A78-F55EE99125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751" b="28855"/>
          <a:stretch/>
        </p:blipFill>
        <p:spPr>
          <a:xfrm>
            <a:off x="0" y="400807"/>
            <a:ext cx="10691813" cy="291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3393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2EE59F-2BDD-E49E-9050-6F1AD76CE8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9743" y="1172193"/>
            <a:ext cx="6682432" cy="535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909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81F602B-ED82-B471-3CB7-5267C6EA9900}"/>
              </a:ext>
            </a:extLst>
          </p:cNvPr>
          <p:cNvSpPr txBox="1"/>
          <p:nvPr/>
        </p:nvSpPr>
        <p:spPr>
          <a:xfrm>
            <a:off x="727617" y="1750962"/>
            <a:ext cx="80037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AE" dirty="0"/>
              <a:t>فَكُلُوا۟ مِمَّا رَزَقَكُمُ ٱللَّهُ حَلَـٰلًۭا طَيِّبًۭا وَٱشْكُرُوا۟ نِعْمَتَ ٱللَّهِ إِن كُنتُمْ إِيَّاهُ تَعْبُدُونَ ١١٤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49DF3D-77F4-F9D3-5780-0606E64BEFDA}"/>
              </a:ext>
            </a:extLst>
          </p:cNvPr>
          <p:cNvSpPr txBox="1"/>
          <p:nvPr/>
        </p:nvSpPr>
        <p:spPr>
          <a:xfrm>
            <a:off x="2679081" y="3180099"/>
            <a:ext cx="53581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So eat from the good, lawful things which Allah has provided for you, and be grateful for Allah’s </a:t>
            </a:r>
            <a:r>
              <a:rPr lang="en-US" dirty="0" err="1"/>
              <a:t>favours</a:t>
            </a:r>
            <a:r>
              <a:rPr lang="en-US" dirty="0"/>
              <a:t>, if you ˹truly˺ worship Him ˹alone˺.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9410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EEC39-416A-4951-98F0-C0FAE1BE8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PRAYER 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9FBD0D-7D31-3975-5DFE-FF69EEFADC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47379" y="2709746"/>
            <a:ext cx="7486218" cy="3434576"/>
          </a:xfrm>
        </p:spPr>
        <p:txBody>
          <a:bodyPr>
            <a:normAutofit/>
          </a:bodyPr>
          <a:lstStyle/>
          <a:p>
            <a:r>
              <a:rPr lang="en-US" dirty="0"/>
              <a:t>Dear God,</a:t>
            </a:r>
          </a:p>
          <a:p>
            <a:endParaRPr lang="en-US" dirty="0"/>
          </a:p>
          <a:p>
            <a:r>
              <a:rPr lang="en-US" dirty="0"/>
              <a:t>Thank you for the food you provide us with.</a:t>
            </a:r>
          </a:p>
          <a:p>
            <a:r>
              <a:rPr lang="en-US" dirty="0"/>
              <a:t>Help us to stay healthy and to make the right choices.</a:t>
            </a:r>
          </a:p>
          <a:p>
            <a:endParaRPr lang="en-US" dirty="0"/>
          </a:p>
          <a:p>
            <a:r>
              <a:rPr lang="en-US" dirty="0"/>
              <a:t>Amen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91219-58AD-4A35-9149-C9F2793152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Clr>
                <a:srgbClr val="FFFFFF"/>
              </a:buClr>
            </a:pPr>
            <a:endParaRPr lang="en-GB" dirty="0"/>
          </a:p>
          <a:p>
            <a:pPr>
              <a:buClr>
                <a:srgbClr val="FFFFFF"/>
              </a:buClr>
            </a:pPr>
            <a:endParaRPr lang="en-GB" dirty="0"/>
          </a:p>
          <a:p>
            <a:pPr>
              <a:buClr>
                <a:srgbClr val="FFFFFF"/>
              </a:buClr>
            </a:pPr>
            <a:endParaRPr lang="en-GB" dirty="0"/>
          </a:p>
        </p:txBody>
      </p:sp>
      <p:pic>
        <p:nvPicPr>
          <p:cNvPr id="5" name="Picture 4" descr="Spa setting of candles">
            <a:extLst>
              <a:ext uri="{FF2B5EF4-FFF2-40B4-BE49-F238E27FC236}">
                <a16:creationId xmlns:a16="http://schemas.microsoft.com/office/drawing/2014/main" id="{20225B40-F76D-EB9F-8FDE-8B8FBA8F3E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54" r="42739" b="1"/>
          <a:stretch/>
        </p:blipFill>
        <p:spPr>
          <a:xfrm>
            <a:off x="7735255" y="10"/>
            <a:ext cx="2956557" cy="7559665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805522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C280A9E-1A70-40F6-A00E-D875C2BF9665}"/>
              </a:ext>
            </a:extLst>
          </p:cNvPr>
          <p:cNvSpPr/>
          <p:nvPr/>
        </p:nvSpPr>
        <p:spPr>
          <a:xfrm>
            <a:off x="61291" y="827130"/>
            <a:ext cx="10533118" cy="5871436"/>
          </a:xfrm>
          <a:prstGeom prst="rect">
            <a:avLst/>
          </a:prstGeom>
          <a:noFill/>
          <a:ln w="152400" cap="rnd" cmpd="tri">
            <a:solidFill>
              <a:schemeClr val="accent2">
                <a:alpha val="46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79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1925" y="755775"/>
            <a:ext cx="10753737" cy="601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8391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5" ma:contentTypeDescription="Create a new document." ma:contentTypeScope="" ma:versionID="8e0f5c07a95883ad21e3880d9e997b0b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18d8b8946e3b656032accafe90c9c54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925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D25659-44A2-459D-B48C-D5461457B12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5F8BD9-2763-4BB2-9446-99F337792A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07A2C04-2D59-453E-BB81-BAA6076A4E28}">
  <ds:schemaRefs>
    <ds:schemaRef ds:uri="http://schemas.microsoft.com/office/2006/documentManagement/types"/>
    <ds:schemaRef ds:uri="4aed504c-ebe7-463e-82c7-15fe6339b33a"/>
    <ds:schemaRef ds:uri="454ff3c7-bf6c-4573-850b-dc1564d2356c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54</TotalTime>
  <Words>201</Words>
  <Application>Microsoft Office PowerPoint</Application>
  <PresentationFormat>Custom</PresentationFormat>
  <Paragraphs>31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Wingdings 3</vt:lpstr>
      <vt:lpstr>Calibri</vt:lpstr>
      <vt:lpstr>Century Gothic</vt:lpstr>
      <vt:lpstr>Slice</vt:lpstr>
      <vt:lpstr>COLLECTIVE WORSHIP</vt:lpstr>
      <vt:lpstr>Our school prayer</vt:lpstr>
      <vt:lpstr>PowerPoint Presentation</vt:lpstr>
      <vt:lpstr>PowerPoint Presentation</vt:lpstr>
      <vt:lpstr>What we would like you to do…</vt:lpstr>
      <vt:lpstr>HOW DOES THIS LINK TO OUR VALUES HERE AT ST PHILIP’S?</vt:lpstr>
      <vt:lpstr>PowerPoint Presentation</vt:lpstr>
      <vt:lpstr>PowerPoint Presentation</vt:lpstr>
      <vt:lpstr>PowerPoint Presentation</vt:lpstr>
      <vt:lpstr>PRAYER 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Michelle Hargreaves</cp:lastModifiedBy>
  <cp:revision>159</cp:revision>
  <cp:lastPrinted>2023-11-03T08:18:43Z</cp:lastPrinted>
  <dcterms:created xsi:type="dcterms:W3CDTF">2021-10-30T10:54:12Z</dcterms:created>
  <dcterms:modified xsi:type="dcterms:W3CDTF">2024-01-12T10:54:46Z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