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Webster" userId="7ae529c9-f53e-47cc-a944-9d2c88a85468" providerId="ADAL" clId="{F2D0A95E-7123-42C2-B85C-E4981FC816DD}"/>
    <pc:docChg chg="custSel delSld modSld">
      <pc:chgData name="Emma Webster" userId="7ae529c9-f53e-47cc-a944-9d2c88a85468" providerId="ADAL" clId="{F2D0A95E-7123-42C2-B85C-E4981FC816DD}" dt="2024-06-03T18:47:17.545" v="7" actId="2696"/>
      <pc:docMkLst>
        <pc:docMk/>
      </pc:docMkLst>
      <pc:sldChg chg="del">
        <pc:chgData name="Emma Webster" userId="7ae529c9-f53e-47cc-a944-9d2c88a85468" providerId="ADAL" clId="{F2D0A95E-7123-42C2-B85C-E4981FC816DD}" dt="2024-04-24T12:40:37.324" v="0" actId="2696"/>
        <pc:sldMkLst>
          <pc:docMk/>
          <pc:sldMk cId="1373837760" sldId="257"/>
        </pc:sldMkLst>
      </pc:sldChg>
      <pc:sldChg chg="delSp del mod">
        <pc:chgData name="Emma Webster" userId="7ae529c9-f53e-47cc-a944-9d2c88a85468" providerId="ADAL" clId="{F2D0A95E-7123-42C2-B85C-E4981FC816DD}" dt="2024-06-03T18:47:17.545" v="7" actId="2696"/>
        <pc:sldMkLst>
          <pc:docMk/>
          <pc:sldMk cId="985159850" sldId="262"/>
        </pc:sldMkLst>
        <pc:spChg chg="del">
          <ac:chgData name="Emma Webster" userId="7ae529c9-f53e-47cc-a944-9d2c88a85468" providerId="ADAL" clId="{F2D0A95E-7123-42C2-B85C-E4981FC816DD}" dt="2024-06-03T18:47:12.070" v="6" actId="478"/>
          <ac:spMkLst>
            <pc:docMk/>
            <pc:sldMk cId="985159850" sldId="262"/>
            <ac:spMk id="3" creationId="{B2648B5A-6A72-4E7A-8D48-3B87C7E9158E}"/>
          </ac:spMkLst>
        </pc:spChg>
        <pc:spChg chg="del">
          <ac:chgData name="Emma Webster" userId="7ae529c9-f53e-47cc-a944-9d2c88a85468" providerId="ADAL" clId="{F2D0A95E-7123-42C2-B85C-E4981FC816DD}" dt="2024-06-03T18:47:10.155" v="5" actId="478"/>
          <ac:spMkLst>
            <pc:docMk/>
            <pc:sldMk cId="985159850" sldId="262"/>
            <ac:spMk id="7" creationId="{52A1E9E6-6150-91DA-4CCC-CA34B56A8395}"/>
          </ac:spMkLst>
        </pc:spChg>
        <pc:picChg chg="del">
          <ac:chgData name="Emma Webster" userId="7ae529c9-f53e-47cc-a944-9d2c88a85468" providerId="ADAL" clId="{F2D0A95E-7123-42C2-B85C-E4981FC816DD}" dt="2024-06-03T18:47:07.028" v="4" actId="478"/>
          <ac:picMkLst>
            <pc:docMk/>
            <pc:sldMk cId="985159850" sldId="262"/>
            <ac:picMk id="5122" creationId="{E3723998-7F5F-68CC-87D1-B994997C4E0F}"/>
          </ac:picMkLst>
        </pc:picChg>
      </pc:sldChg>
      <pc:sldChg chg="addSp delSp modSp del mod">
        <pc:chgData name="Emma Webster" userId="7ae529c9-f53e-47cc-a944-9d2c88a85468" providerId="ADAL" clId="{F2D0A95E-7123-42C2-B85C-E4981FC816DD}" dt="2024-05-14T15:14:25.205" v="3" actId="2696"/>
        <pc:sldMkLst>
          <pc:docMk/>
          <pc:sldMk cId="1401115058" sldId="268"/>
        </pc:sldMkLst>
        <pc:spChg chg="del">
          <ac:chgData name="Emma Webster" userId="7ae529c9-f53e-47cc-a944-9d2c88a85468" providerId="ADAL" clId="{F2D0A95E-7123-42C2-B85C-E4981FC816DD}" dt="2024-05-14T15:14:16.578" v="1" actId="478"/>
          <ac:spMkLst>
            <pc:docMk/>
            <pc:sldMk cId="1401115058" sldId="268"/>
            <ac:spMk id="3" creationId="{5F996EC1-22F8-714F-6B3E-6E4AA7A0AD06}"/>
          </ac:spMkLst>
        </pc:spChg>
        <pc:spChg chg="add mod">
          <ac:chgData name="Emma Webster" userId="7ae529c9-f53e-47cc-a944-9d2c88a85468" providerId="ADAL" clId="{F2D0A95E-7123-42C2-B85C-E4981FC816DD}" dt="2024-05-14T15:14:18.536" v="2" actId="5793"/>
          <ac:spMkLst>
            <pc:docMk/>
            <pc:sldMk cId="1401115058" sldId="268"/>
            <ac:spMk id="4" creationId="{57660F79-2886-1D62-E4E5-77DEEBD3D2BE}"/>
          </ac:spMkLst>
        </pc:spChg>
      </pc:sldChg>
    </pc:docChg>
  </pc:docChgLst>
  <pc:docChgLst>
    <pc:chgData name="Emma Webster" userId="7ae529c9-f53e-47cc-a944-9d2c88a85468" providerId="ADAL" clId="{85791F50-6EC3-4177-9F88-C431E1719FF0}"/>
    <pc:docChg chg="delSld">
      <pc:chgData name="Emma Webster" userId="7ae529c9-f53e-47cc-a944-9d2c88a85468" providerId="ADAL" clId="{85791F50-6EC3-4177-9F88-C431E1719FF0}" dt="2024-09-13T06:04:19.035" v="0" actId="2696"/>
      <pc:docMkLst>
        <pc:docMk/>
      </pc:docMkLst>
      <pc:sldChg chg="del">
        <pc:chgData name="Emma Webster" userId="7ae529c9-f53e-47cc-a944-9d2c88a85468" providerId="ADAL" clId="{85791F50-6EC3-4177-9F88-C431E1719FF0}" dt="2024-09-13T06:04:19.035" v="0" actId="2696"/>
        <pc:sldMkLst>
          <pc:docMk/>
          <pc:sldMk cId="3702261167" sldId="26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55992-1E15-08AC-BFBB-CB8F6661EE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AF2E13-AD05-DA60-50A1-2E8A28173C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E2453-5DC1-336E-AC24-6A562071A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C1AA8-2E3E-4968-81DC-4E0B95447D2F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961C39-8CB6-D3E8-CD0F-5E2B12861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DF449-BE20-C99D-2860-0E1154D19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4796-F063-41BF-9A5E-126ED799DC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13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389B6-6B67-E1F6-5D61-8DC4200FB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95044F-A16C-3682-B6E9-478F83B54A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8240FB-AC9A-E6B8-ADAB-6B2C497B5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C1AA8-2E3E-4968-81DC-4E0B95447D2F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C78CB-3814-180C-A020-81885D7BA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F77A2C-71A8-0545-508F-9910E0296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4796-F063-41BF-9A5E-126ED799DC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859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944DC-8E05-EEBA-0395-9C6A8A175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C1719D-0749-56C3-4FA3-33963E7D1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F823D-71FA-8F94-5AA2-1610B4BD9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C1AA8-2E3E-4968-81DC-4E0B95447D2F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6F015-4FBC-7CC5-C181-C864DA0D8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F048AB-CE94-2FB1-DE7A-1A9A6BC2C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4796-F063-41BF-9A5E-126ED799DC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548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BF4DB-ED66-DCD2-BB25-FBFCB143C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FC2E57-36F7-F8E8-D616-B7F98759ED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4608DF-5C86-3D68-2998-58DE1BCBAD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664157-6815-6A70-C8A3-C781AAE6F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C1AA8-2E3E-4968-81DC-4E0B95447D2F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6C43BA-1034-C314-BDEF-1B8923664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A4DE23-023B-32CE-7C44-01C73FA2E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4796-F063-41BF-9A5E-126ED799DC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004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81936-EEEE-15AB-DD3C-E392D73FA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FC60D6-0C3E-5555-1A1C-97AC28A39C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B75D84-90A9-8BA8-2B9E-487B542B59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166EBE-8571-C5A5-2BA4-68040D23CC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4FB78E-0353-F16D-0237-3F1E6D2B01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87CED9-EDBD-6233-3743-F3B29BBD9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C1AA8-2E3E-4968-81DC-4E0B95447D2F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81155E-13C3-CC89-DAA5-B86D5F079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B0E75D-E6C8-4E78-40D9-679EEB6F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4796-F063-41BF-9A5E-126ED799DC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883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CDB80-C3DD-8FE5-7D02-F129FAB43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44E53-0602-6F14-51B1-A5BE04698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C1AA8-2E3E-4968-81DC-4E0B95447D2F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D4DF8B-E53D-3E1B-6A59-19CAD2E46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2A9280-FBD6-F9CD-4CA6-7DE46122E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4796-F063-41BF-9A5E-126ED799DC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937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1B5566-5291-5521-FD75-DD189220B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C1AA8-2E3E-4968-81DC-4E0B95447D2F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B9F177-D501-3ED2-94B1-A1D5104CE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FA260D-80EF-A47C-840F-E34F64B55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4796-F063-41BF-9A5E-126ED799DC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949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E0922-A8C6-A0AE-7E50-DFDFF78CB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6A0FC-37E8-268F-86EC-C1CAD2D227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EDD68E-5A78-E89D-B8A3-F3F7F10ED3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079F15-FB7D-6763-EFB5-FF5F3D1F0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C1AA8-2E3E-4968-81DC-4E0B95447D2F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3271E2-9EC1-2E62-2FD0-A0F8EF9D1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CDE360-CDAA-5DC4-8B15-F311E164C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4796-F063-41BF-9A5E-126ED799DC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074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EE20A-B7A1-47FA-7EDB-8CF6BEC39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49D7083-B332-EEEC-DBA1-A9EC6EE8FF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7DB1A4-78B4-07B1-CBF6-B3838AD6B3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05B32A-E6BB-BE37-0F8F-0A80E1090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C1AA8-2E3E-4968-81DC-4E0B95447D2F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EA0081-549A-9FD0-79E3-C61CE09E1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36507E-130D-F9A7-D70B-B3C01E7FA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4796-F063-41BF-9A5E-126ED799DC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467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852C9-196F-0A91-8FA8-F73775647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75DDA3-A0FB-656B-157D-EC2274A3D6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BCE665-E7AD-371E-1BAA-4D6847B2C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C1AA8-2E3E-4968-81DC-4E0B95447D2F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D90B41-4E46-3005-9DCD-221C1432E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1BE9C5-B9E9-ED1D-8F7C-40CDD61AD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4796-F063-41BF-9A5E-126ED799DC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98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922F74-3A8D-50B3-D253-A83CA7A4F3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E88E39-672F-1369-7300-0449F015B3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712D7B-3880-E523-3F0C-01B9FD36E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C1AA8-2E3E-4968-81DC-4E0B95447D2F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C96113-ADF4-C4A8-0759-516EC7E8D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BA43EF-90BE-AEBE-E0D2-56146B19B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4796-F063-41BF-9A5E-126ED799DC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656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BFD562-C1A0-7A00-DCE0-88B58A719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3F05AE-BFBD-926E-AE68-FCA3E9FC7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A2357-432C-3D0D-DC9E-E0A61E2D8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C1AA8-2E3E-4968-81DC-4E0B95447D2F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9C90B6-82DA-EF2E-DDE5-1A2C5AE982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69C9E-EFDC-9E35-1DD3-3C525389B9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64796-F063-41BF-9A5E-126ED799DC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074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DFF1D-CA57-4B6D-60DA-7FB9FB1D3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chemeClr val="accent1"/>
                </a:solidFill>
                <a:latin typeface="+mn-lt"/>
              </a:rPr>
              <a:t>Problem Solving Strategies at St Philip’s </a:t>
            </a:r>
            <a:endParaRPr lang="en-GB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5304F-005E-CF57-856E-EA6D394FD1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4112"/>
            <a:ext cx="10515600" cy="1434410"/>
          </a:xfrm>
          <a:ln w="69850">
            <a:solidFill>
              <a:srgbClr val="00B0F0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en-US" dirty="0"/>
              <a:t>We aim to provide children who are stuck with a problem to either use their understanding of number or use one of these strategies to ‘unlock’ the problem to enable them to be successful. 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98A814-2EAD-E8F5-879B-E256926DEA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35" r="2" b="2"/>
          <a:stretch/>
        </p:blipFill>
        <p:spPr>
          <a:xfrm>
            <a:off x="361479" y="3096480"/>
            <a:ext cx="3985438" cy="3565568"/>
          </a:xfrm>
          <a:custGeom>
            <a:avLst/>
            <a:gdLst/>
            <a:ahLst/>
            <a:cxnLst/>
            <a:rect l="l" t="t" r="r" b="b"/>
            <a:pathLst>
              <a:path w="7665593" h="6857999">
                <a:moveTo>
                  <a:pt x="0" y="0"/>
                </a:moveTo>
                <a:lnTo>
                  <a:pt x="7363783" y="0"/>
                </a:lnTo>
                <a:lnTo>
                  <a:pt x="7372954" y="18152"/>
                </a:lnTo>
                <a:cubicBezTo>
                  <a:pt x="7378508" y="27417"/>
                  <a:pt x="7383821" y="35694"/>
                  <a:pt x="7386404" y="41707"/>
                </a:cubicBezTo>
                <a:lnTo>
                  <a:pt x="7389058" y="60832"/>
                </a:lnTo>
                <a:lnTo>
                  <a:pt x="7394074" y="60137"/>
                </a:lnTo>
                <a:lnTo>
                  <a:pt x="7394443" y="67241"/>
                </a:lnTo>
                <a:lnTo>
                  <a:pt x="7394565" y="83099"/>
                </a:lnTo>
                <a:cubicBezTo>
                  <a:pt x="7395324" y="92994"/>
                  <a:pt x="7394122" y="120511"/>
                  <a:pt x="7395957" y="130584"/>
                </a:cubicBezTo>
                <a:cubicBezTo>
                  <a:pt x="7401306" y="133490"/>
                  <a:pt x="7404223" y="137975"/>
                  <a:pt x="7405574" y="143540"/>
                </a:cubicBezTo>
                <a:lnTo>
                  <a:pt x="7405725" y="155795"/>
                </a:lnTo>
                <a:lnTo>
                  <a:pt x="7418615" y="226869"/>
                </a:lnTo>
                <a:lnTo>
                  <a:pt x="7419579" y="236641"/>
                </a:lnTo>
                <a:lnTo>
                  <a:pt x="7423900" y="241933"/>
                </a:lnTo>
                <a:cubicBezTo>
                  <a:pt x="7424763" y="245974"/>
                  <a:pt x="7424206" y="257579"/>
                  <a:pt x="7424760" y="260885"/>
                </a:cubicBezTo>
                <a:cubicBezTo>
                  <a:pt x="7425580" y="261177"/>
                  <a:pt x="7426400" y="261469"/>
                  <a:pt x="7427220" y="261761"/>
                </a:cubicBezTo>
                <a:cubicBezTo>
                  <a:pt x="7431152" y="272291"/>
                  <a:pt x="7444241" y="311893"/>
                  <a:pt x="7448344" y="324055"/>
                </a:cubicBezTo>
                <a:cubicBezTo>
                  <a:pt x="7444563" y="326484"/>
                  <a:pt x="7450535" y="331924"/>
                  <a:pt x="7451833" y="334727"/>
                </a:cubicBezTo>
                <a:cubicBezTo>
                  <a:pt x="7449286" y="335161"/>
                  <a:pt x="7448510" y="341947"/>
                  <a:pt x="7450776" y="343948"/>
                </a:cubicBezTo>
                <a:cubicBezTo>
                  <a:pt x="7463202" y="391652"/>
                  <a:pt x="7437523" y="367773"/>
                  <a:pt x="7453791" y="395003"/>
                </a:cubicBezTo>
                <a:cubicBezTo>
                  <a:pt x="7454869" y="399820"/>
                  <a:pt x="7453841" y="403723"/>
                  <a:pt x="7451939" y="407147"/>
                </a:cubicBezTo>
                <a:lnTo>
                  <a:pt x="7448030" y="412254"/>
                </a:lnTo>
                <a:lnTo>
                  <a:pt x="7455416" y="432021"/>
                </a:lnTo>
                <a:cubicBezTo>
                  <a:pt x="7457991" y="441758"/>
                  <a:pt x="7459699" y="452007"/>
                  <a:pt x="7460479" y="462523"/>
                </a:cubicBezTo>
                <a:cubicBezTo>
                  <a:pt x="7455275" y="464882"/>
                  <a:pt x="7462669" y="473136"/>
                  <a:pt x="7464133" y="477020"/>
                </a:cubicBezTo>
                <a:cubicBezTo>
                  <a:pt x="7460734" y="477060"/>
                  <a:pt x="7459104" y="485663"/>
                  <a:pt x="7461914" y="488716"/>
                </a:cubicBezTo>
                <a:cubicBezTo>
                  <a:pt x="7474065" y="552879"/>
                  <a:pt x="7442314" y="516775"/>
                  <a:pt x="7461353" y="555280"/>
                </a:cubicBezTo>
                <a:cubicBezTo>
                  <a:pt x="7462345" y="561721"/>
                  <a:pt x="7460642" y="566553"/>
                  <a:pt x="7457829" y="570585"/>
                </a:cubicBezTo>
                <a:lnTo>
                  <a:pt x="7450804" y="577839"/>
                </a:lnTo>
                <a:lnTo>
                  <a:pt x="7453309" y="583524"/>
                </a:lnTo>
                <a:cubicBezTo>
                  <a:pt x="7453505" y="604977"/>
                  <a:pt x="7446306" y="611303"/>
                  <a:pt x="7453558" y="623785"/>
                </a:cubicBezTo>
                <a:cubicBezTo>
                  <a:pt x="7438483" y="642230"/>
                  <a:pt x="7452055" y="636019"/>
                  <a:pt x="7454362" y="650049"/>
                </a:cubicBezTo>
                <a:cubicBezTo>
                  <a:pt x="7457368" y="661117"/>
                  <a:pt x="7463152" y="640798"/>
                  <a:pt x="7464006" y="651645"/>
                </a:cubicBezTo>
                <a:cubicBezTo>
                  <a:pt x="7460114" y="663380"/>
                  <a:pt x="7472201" y="662829"/>
                  <a:pt x="7467442" y="675032"/>
                </a:cubicBezTo>
                <a:cubicBezTo>
                  <a:pt x="7458335" y="672068"/>
                  <a:pt x="7469207" y="699114"/>
                  <a:pt x="7461251" y="699956"/>
                </a:cubicBezTo>
                <a:cubicBezTo>
                  <a:pt x="7472628" y="710321"/>
                  <a:pt x="7458614" y="715529"/>
                  <a:pt x="7462119" y="729331"/>
                </a:cubicBezTo>
                <a:cubicBezTo>
                  <a:pt x="7466423" y="735831"/>
                  <a:pt x="7467162" y="740521"/>
                  <a:pt x="7462533" y="746910"/>
                </a:cubicBezTo>
                <a:cubicBezTo>
                  <a:pt x="7483486" y="776851"/>
                  <a:pt x="7463470" y="765024"/>
                  <a:pt x="7471529" y="793043"/>
                </a:cubicBezTo>
                <a:cubicBezTo>
                  <a:pt x="7480002" y="817184"/>
                  <a:pt x="7485500" y="844550"/>
                  <a:pt x="7505730" y="867898"/>
                </a:cubicBezTo>
                <a:cubicBezTo>
                  <a:pt x="7511461" y="872184"/>
                  <a:pt x="7513630" y="882707"/>
                  <a:pt x="7510576" y="891400"/>
                </a:cubicBezTo>
                <a:cubicBezTo>
                  <a:pt x="7510049" y="892894"/>
                  <a:pt x="7509385" y="894278"/>
                  <a:pt x="7508604" y="895508"/>
                </a:cubicBezTo>
                <a:cubicBezTo>
                  <a:pt x="7511698" y="915692"/>
                  <a:pt x="7525520" y="989520"/>
                  <a:pt x="7529143" y="1012510"/>
                </a:cubicBezTo>
                <a:cubicBezTo>
                  <a:pt x="7521781" y="1014371"/>
                  <a:pt x="7535067" y="1025997"/>
                  <a:pt x="7530347" y="1033444"/>
                </a:cubicBezTo>
                <a:cubicBezTo>
                  <a:pt x="7526204" y="1038777"/>
                  <a:pt x="7529270" y="1043549"/>
                  <a:pt x="7529596" y="1049120"/>
                </a:cubicBezTo>
                <a:cubicBezTo>
                  <a:pt x="7526339" y="1056460"/>
                  <a:pt x="7532220" y="1080398"/>
                  <a:pt x="7536437" y="1086639"/>
                </a:cubicBezTo>
                <a:cubicBezTo>
                  <a:pt x="7551094" y="1101553"/>
                  <a:pt x="7540210" y="1135442"/>
                  <a:pt x="7551438" y="1147834"/>
                </a:cubicBezTo>
                <a:cubicBezTo>
                  <a:pt x="7553086" y="1152330"/>
                  <a:pt x="7553752" y="1156729"/>
                  <a:pt x="7553808" y="1161047"/>
                </a:cubicBezTo>
                <a:lnTo>
                  <a:pt x="7552572" y="1173130"/>
                </a:lnTo>
                <a:lnTo>
                  <a:pt x="7549434" y="1176566"/>
                </a:lnTo>
                <a:lnTo>
                  <a:pt x="7550211" y="1183950"/>
                </a:lnTo>
                <a:lnTo>
                  <a:pt x="7549733" y="1186066"/>
                </a:lnTo>
                <a:cubicBezTo>
                  <a:pt x="7548807" y="1190108"/>
                  <a:pt x="7548001" y="1194099"/>
                  <a:pt x="7547683" y="1198047"/>
                </a:cubicBezTo>
                <a:cubicBezTo>
                  <a:pt x="7563423" y="1192855"/>
                  <a:pt x="7547566" y="1230782"/>
                  <a:pt x="7560295" y="1219849"/>
                </a:cubicBezTo>
                <a:cubicBezTo>
                  <a:pt x="7561281" y="1240644"/>
                  <a:pt x="7573138" y="1224782"/>
                  <a:pt x="7561835" y="1249779"/>
                </a:cubicBezTo>
                <a:cubicBezTo>
                  <a:pt x="7574707" y="1282065"/>
                  <a:pt x="7569916" y="1332957"/>
                  <a:pt x="7589445" y="1358245"/>
                </a:cubicBezTo>
                <a:cubicBezTo>
                  <a:pt x="7581989" y="1355103"/>
                  <a:pt x="7576204" y="1368711"/>
                  <a:pt x="7579904" y="1378136"/>
                </a:cubicBezTo>
                <a:cubicBezTo>
                  <a:pt x="7550647" y="1367117"/>
                  <a:pt x="7606267" y="1415404"/>
                  <a:pt x="7586303" y="1423699"/>
                </a:cubicBezTo>
                <a:cubicBezTo>
                  <a:pt x="7604838" y="1424108"/>
                  <a:pt x="7636267" y="1466352"/>
                  <a:pt x="7621059" y="1486236"/>
                </a:cubicBezTo>
                <a:cubicBezTo>
                  <a:pt x="7624771" y="1516526"/>
                  <a:pt x="7640092" y="1537976"/>
                  <a:pt x="7633966" y="1569734"/>
                </a:cubicBezTo>
                <a:cubicBezTo>
                  <a:pt x="7636447" y="1570719"/>
                  <a:pt x="7638522" y="1572334"/>
                  <a:pt x="7640304" y="1574384"/>
                </a:cubicBezTo>
                <a:lnTo>
                  <a:pt x="7644628" y="1581242"/>
                </a:lnTo>
                <a:lnTo>
                  <a:pt x="7644313" y="1582567"/>
                </a:lnTo>
                <a:cubicBezTo>
                  <a:pt x="7644257" y="1587776"/>
                  <a:pt x="7645302" y="1590443"/>
                  <a:pt x="7646831" y="1591983"/>
                </a:cubicBezTo>
                <a:cubicBezTo>
                  <a:pt x="7647577" y="1592347"/>
                  <a:pt x="7648323" y="1592711"/>
                  <a:pt x="7649069" y="1593074"/>
                </a:cubicBezTo>
                <a:lnTo>
                  <a:pt x="7651326" y="1599230"/>
                </a:lnTo>
                <a:lnTo>
                  <a:pt x="7657195" y="1610539"/>
                </a:lnTo>
                <a:lnTo>
                  <a:pt x="7656957" y="1613422"/>
                </a:lnTo>
                <a:lnTo>
                  <a:pt x="7663730" y="1631673"/>
                </a:lnTo>
                <a:lnTo>
                  <a:pt x="7663189" y="1632289"/>
                </a:lnTo>
                <a:cubicBezTo>
                  <a:pt x="7662131" y="1634085"/>
                  <a:pt x="7661641" y="1636199"/>
                  <a:pt x="7662326" y="1639024"/>
                </a:cubicBezTo>
                <a:cubicBezTo>
                  <a:pt x="7651979" y="1640024"/>
                  <a:pt x="7659188" y="1642819"/>
                  <a:pt x="7662125" y="1651067"/>
                </a:cubicBezTo>
                <a:cubicBezTo>
                  <a:pt x="7646711" y="1654462"/>
                  <a:pt x="7660667" y="1674670"/>
                  <a:pt x="7653812" y="1683345"/>
                </a:cubicBezTo>
                <a:cubicBezTo>
                  <a:pt x="7656316" y="1689330"/>
                  <a:pt x="7658683" y="1695719"/>
                  <a:pt x="7660803" y="1702414"/>
                </a:cubicBezTo>
                <a:lnTo>
                  <a:pt x="7661867" y="1756201"/>
                </a:lnTo>
                <a:lnTo>
                  <a:pt x="7649453" y="1812530"/>
                </a:lnTo>
                <a:cubicBezTo>
                  <a:pt x="7649183" y="1833366"/>
                  <a:pt x="7644573" y="1851408"/>
                  <a:pt x="7647823" y="1869041"/>
                </a:cubicBezTo>
                <a:cubicBezTo>
                  <a:pt x="7644238" y="1876204"/>
                  <a:pt x="7642789" y="1882956"/>
                  <a:pt x="7648156" y="1889503"/>
                </a:cubicBezTo>
                <a:cubicBezTo>
                  <a:pt x="7646365" y="1908946"/>
                  <a:pt x="7638702" y="1913653"/>
                  <a:pt x="7644679" y="1925974"/>
                </a:cubicBezTo>
                <a:cubicBezTo>
                  <a:pt x="7632281" y="1936898"/>
                  <a:pt x="7637013" y="1937545"/>
                  <a:pt x="7640564" y="1942678"/>
                </a:cubicBezTo>
                <a:lnTo>
                  <a:pt x="7640816" y="1943410"/>
                </a:lnTo>
                <a:lnTo>
                  <a:pt x="7639044" y="1944904"/>
                </a:lnTo>
                <a:lnTo>
                  <a:pt x="7638223" y="1947993"/>
                </a:lnTo>
                <a:lnTo>
                  <a:pt x="7638752" y="1956430"/>
                </a:lnTo>
                <a:lnTo>
                  <a:pt x="7639407" y="1959603"/>
                </a:lnTo>
                <a:cubicBezTo>
                  <a:pt x="7639690" y="1961788"/>
                  <a:pt x="7639658" y="1963239"/>
                  <a:pt x="7639396" y="1964244"/>
                </a:cubicBezTo>
                <a:lnTo>
                  <a:pt x="7639249" y="1964361"/>
                </a:lnTo>
                <a:lnTo>
                  <a:pt x="7639521" y="1968708"/>
                </a:lnTo>
                <a:cubicBezTo>
                  <a:pt x="7640315" y="1976045"/>
                  <a:pt x="7641402" y="1983186"/>
                  <a:pt x="7642694" y="1989983"/>
                </a:cubicBezTo>
                <a:cubicBezTo>
                  <a:pt x="7634556" y="1995729"/>
                  <a:pt x="7644169" y="2020842"/>
                  <a:pt x="7628828" y="2018094"/>
                </a:cubicBezTo>
                <a:cubicBezTo>
                  <a:pt x="7630116" y="2027262"/>
                  <a:pt x="7636485" y="2032807"/>
                  <a:pt x="7626423" y="2029720"/>
                </a:cubicBezTo>
                <a:cubicBezTo>
                  <a:pt x="7626559" y="2032738"/>
                  <a:pt x="7625703" y="2034598"/>
                  <a:pt x="7624364" y="2035929"/>
                </a:cubicBezTo>
                <a:lnTo>
                  <a:pt x="7623733" y="2036314"/>
                </a:lnTo>
                <a:lnTo>
                  <a:pt x="7626847" y="2056711"/>
                </a:lnTo>
                <a:lnTo>
                  <a:pt x="7626090" y="2059419"/>
                </a:lnTo>
                <a:lnTo>
                  <a:pt x="7629618" y="2072712"/>
                </a:lnTo>
                <a:lnTo>
                  <a:pt x="7630641" y="2079581"/>
                </a:lnTo>
                <a:lnTo>
                  <a:pt x="7632577" y="2081522"/>
                </a:lnTo>
                <a:cubicBezTo>
                  <a:pt x="7633753" y="2083617"/>
                  <a:pt x="7634261" y="2086620"/>
                  <a:pt x="7633251" y="2091658"/>
                </a:cubicBezTo>
                <a:lnTo>
                  <a:pt x="7632707" y="2092825"/>
                </a:lnTo>
                <a:lnTo>
                  <a:pt x="7635575" y="2101184"/>
                </a:lnTo>
                <a:cubicBezTo>
                  <a:pt x="7636900" y="2103876"/>
                  <a:pt x="7638586" y="2106260"/>
                  <a:pt x="7640772" y="2108190"/>
                </a:cubicBezTo>
                <a:cubicBezTo>
                  <a:pt x="7629093" y="2136655"/>
                  <a:pt x="7639778" y="2163513"/>
                  <a:pt x="7637758" y="2194409"/>
                </a:cubicBezTo>
                <a:cubicBezTo>
                  <a:pt x="7619585" y="2207765"/>
                  <a:pt x="7641835" y="2261154"/>
                  <a:pt x="7659453" y="2268824"/>
                </a:cubicBezTo>
                <a:cubicBezTo>
                  <a:pt x="7644015" y="2268997"/>
                  <a:pt x="7665037" y="2307714"/>
                  <a:pt x="7665583" y="2317700"/>
                </a:cubicBezTo>
                <a:cubicBezTo>
                  <a:pt x="7665764" y="2321029"/>
                  <a:pt x="7663671" y="2321166"/>
                  <a:pt x="7657195" y="2315619"/>
                </a:cubicBezTo>
                <a:cubicBezTo>
                  <a:pt x="7658997" y="2326231"/>
                  <a:pt x="7650972" y="2337185"/>
                  <a:pt x="7644431" y="2331209"/>
                </a:cubicBezTo>
                <a:cubicBezTo>
                  <a:pt x="7658433" y="2363448"/>
                  <a:pt x="7644510" y="2411031"/>
                  <a:pt x="7650869" y="2447461"/>
                </a:cubicBezTo>
                <a:cubicBezTo>
                  <a:pt x="7635485" y="2467322"/>
                  <a:pt x="7649719" y="2456555"/>
                  <a:pt x="7646841" y="2477156"/>
                </a:cubicBezTo>
                <a:cubicBezTo>
                  <a:pt x="7661004" y="2471521"/>
                  <a:pt x="7638896" y="2502164"/>
                  <a:pt x="7654880" y="2503292"/>
                </a:cubicBezTo>
                <a:cubicBezTo>
                  <a:pt x="7653849" y="2507005"/>
                  <a:pt x="7652348" y="2510567"/>
                  <a:pt x="7650720" y="2514131"/>
                </a:cubicBezTo>
                <a:lnTo>
                  <a:pt x="7649876" y="2516003"/>
                </a:lnTo>
                <a:lnTo>
                  <a:pt x="7649263" y="2523483"/>
                </a:lnTo>
                <a:lnTo>
                  <a:pt x="7645633" y="2525592"/>
                </a:lnTo>
                <a:lnTo>
                  <a:pt x="7642233" y="2536851"/>
                </a:lnTo>
                <a:cubicBezTo>
                  <a:pt x="7641494" y="2541069"/>
                  <a:pt x="7641323" y="2545607"/>
                  <a:pt x="7642069" y="2550622"/>
                </a:cubicBezTo>
                <a:cubicBezTo>
                  <a:pt x="7648404" y="2562959"/>
                  <a:pt x="7640640" y="2582170"/>
                  <a:pt x="7641110" y="2599544"/>
                </a:cubicBezTo>
                <a:lnTo>
                  <a:pt x="7643071" y="2607523"/>
                </a:lnTo>
                <a:lnTo>
                  <a:pt x="7639801" y="2633566"/>
                </a:lnTo>
                <a:cubicBezTo>
                  <a:pt x="7639166" y="2640978"/>
                  <a:pt x="7638833" y="2648672"/>
                  <a:pt x="7639065" y="2656773"/>
                </a:cubicBezTo>
                <a:lnTo>
                  <a:pt x="7640624" y="2671810"/>
                </a:lnTo>
                <a:lnTo>
                  <a:pt x="7639332" y="2675751"/>
                </a:lnTo>
                <a:cubicBezTo>
                  <a:pt x="7639476" y="2682617"/>
                  <a:pt x="7644027" y="2691703"/>
                  <a:pt x="7638498" y="2690893"/>
                </a:cubicBezTo>
                <a:lnTo>
                  <a:pt x="7640415" y="2698606"/>
                </a:lnTo>
                <a:lnTo>
                  <a:pt x="7636002" y="2706218"/>
                </a:lnTo>
                <a:cubicBezTo>
                  <a:pt x="7634978" y="2707053"/>
                  <a:pt x="7633887" y="2707679"/>
                  <a:pt x="7632770" y="2708079"/>
                </a:cubicBezTo>
                <a:lnTo>
                  <a:pt x="7634220" y="2718854"/>
                </a:lnTo>
                <a:lnTo>
                  <a:pt x="7631061" y="2727688"/>
                </a:lnTo>
                <a:lnTo>
                  <a:pt x="7633127" y="2735389"/>
                </a:lnTo>
                <a:lnTo>
                  <a:pt x="7632661" y="2738584"/>
                </a:lnTo>
                <a:lnTo>
                  <a:pt x="7631098" y="2746529"/>
                </a:lnTo>
                <a:cubicBezTo>
                  <a:pt x="7630002" y="2750602"/>
                  <a:pt x="7628681" y="2755160"/>
                  <a:pt x="7627624" y="2760235"/>
                </a:cubicBezTo>
                <a:lnTo>
                  <a:pt x="7627140" y="2764511"/>
                </a:lnTo>
                <a:lnTo>
                  <a:pt x="7621827" y="2773820"/>
                </a:lnTo>
                <a:cubicBezTo>
                  <a:pt x="7617811" y="2780593"/>
                  <a:pt x="7615104" y="2785923"/>
                  <a:pt x="7617284" y="2791840"/>
                </a:cubicBezTo>
                <a:cubicBezTo>
                  <a:pt x="7612094" y="2801924"/>
                  <a:pt x="7597550" y="2808970"/>
                  <a:pt x="7601430" y="2823567"/>
                </a:cubicBezTo>
                <a:cubicBezTo>
                  <a:pt x="7594841" y="2819137"/>
                  <a:pt x="7600633" y="2839778"/>
                  <a:pt x="7593865" y="2842217"/>
                </a:cubicBezTo>
                <a:cubicBezTo>
                  <a:pt x="7588415" y="2843342"/>
                  <a:pt x="7588901" y="2849866"/>
                  <a:pt x="7586893" y="2854834"/>
                </a:cubicBezTo>
                <a:cubicBezTo>
                  <a:pt x="7581327" y="2858374"/>
                  <a:pt x="7576244" y="2883372"/>
                  <a:pt x="7577046" y="2892075"/>
                </a:cubicBezTo>
                <a:cubicBezTo>
                  <a:pt x="7582584" y="2916606"/>
                  <a:pt x="7560175" y="2936338"/>
                  <a:pt x="7564026" y="2955950"/>
                </a:cubicBezTo>
                <a:cubicBezTo>
                  <a:pt x="7563501" y="2961086"/>
                  <a:pt x="7562240" y="2965343"/>
                  <a:pt x="7560529" y="2969031"/>
                </a:cubicBezTo>
                <a:lnTo>
                  <a:pt x="7554631" y="2978222"/>
                </a:lnTo>
                <a:lnTo>
                  <a:pt x="7550747" y="2978564"/>
                </a:lnTo>
                <a:lnTo>
                  <a:pt x="7548359" y="2985429"/>
                </a:lnTo>
                <a:lnTo>
                  <a:pt x="7547120" y="2986826"/>
                </a:lnTo>
                <a:cubicBezTo>
                  <a:pt x="7544741" y="2989483"/>
                  <a:pt x="7542480" y="2992194"/>
                  <a:pt x="7540621" y="2995267"/>
                </a:cubicBezTo>
                <a:cubicBezTo>
                  <a:pt x="7555200" y="3003715"/>
                  <a:pt x="7527208" y="3022799"/>
                  <a:pt x="7541739" y="3023946"/>
                </a:cubicBezTo>
                <a:cubicBezTo>
                  <a:pt x="7534059" y="3042303"/>
                  <a:pt x="7549904" y="3038579"/>
                  <a:pt x="7530781" y="3050462"/>
                </a:cubicBezTo>
                <a:cubicBezTo>
                  <a:pt x="7527838" y="3088204"/>
                  <a:pt x="7503338" y="3127251"/>
                  <a:pt x="7508515" y="3164510"/>
                </a:cubicBezTo>
                <a:cubicBezTo>
                  <a:pt x="7503888" y="3155782"/>
                  <a:pt x="7493770" y="3162549"/>
                  <a:pt x="7492866" y="3173520"/>
                </a:cubicBezTo>
                <a:cubicBezTo>
                  <a:pt x="7474179" y="3140376"/>
                  <a:pt x="7498581" y="3226463"/>
                  <a:pt x="7479395" y="3217191"/>
                </a:cubicBezTo>
                <a:cubicBezTo>
                  <a:pt x="7493905" y="3232643"/>
                  <a:pt x="7501608" y="3293915"/>
                  <a:pt x="7481475" y="3298298"/>
                </a:cubicBezTo>
                <a:cubicBezTo>
                  <a:pt x="7472089" y="3326890"/>
                  <a:pt x="7475493" y="3357480"/>
                  <a:pt x="7457722" y="3379292"/>
                </a:cubicBezTo>
                <a:cubicBezTo>
                  <a:pt x="7459285" y="3382143"/>
                  <a:pt x="7460273" y="3385199"/>
                  <a:pt x="7460850" y="3388381"/>
                </a:cubicBezTo>
                <a:lnTo>
                  <a:pt x="7461482" y="3397694"/>
                </a:lnTo>
                <a:lnTo>
                  <a:pt x="7460695" y="3398556"/>
                </a:lnTo>
                <a:cubicBezTo>
                  <a:pt x="7458532" y="3402904"/>
                  <a:pt x="7458275" y="3406007"/>
                  <a:pt x="7458858" y="3408553"/>
                </a:cubicBezTo>
                <a:lnTo>
                  <a:pt x="7460185" y="3411299"/>
                </a:lnTo>
                <a:lnTo>
                  <a:pt x="7459468" y="3418333"/>
                </a:lnTo>
                <a:lnTo>
                  <a:pt x="7459515" y="3432662"/>
                </a:lnTo>
                <a:lnTo>
                  <a:pt x="7458154" y="3434902"/>
                </a:lnTo>
                <a:lnTo>
                  <a:pt x="7456091" y="3455825"/>
                </a:lnTo>
                <a:cubicBezTo>
                  <a:pt x="7455865" y="3455850"/>
                  <a:pt x="7455638" y="3455877"/>
                  <a:pt x="7455413" y="3455903"/>
                </a:cubicBezTo>
                <a:cubicBezTo>
                  <a:pt x="7453843" y="3456557"/>
                  <a:pt x="7452596" y="3457940"/>
                  <a:pt x="7451989" y="3460886"/>
                </a:cubicBezTo>
                <a:cubicBezTo>
                  <a:pt x="7443388" y="3453296"/>
                  <a:pt x="7447961" y="3461529"/>
                  <a:pt x="7446929" y="3470886"/>
                </a:cubicBezTo>
                <a:cubicBezTo>
                  <a:pt x="7433341" y="3461186"/>
                  <a:pt x="7436171" y="3489615"/>
                  <a:pt x="7427213" y="3491353"/>
                </a:cubicBezTo>
                <a:cubicBezTo>
                  <a:pt x="7426761" y="3498443"/>
                  <a:pt x="7426037" y="3505767"/>
                  <a:pt x="7424990" y="3513143"/>
                </a:cubicBezTo>
                <a:lnTo>
                  <a:pt x="7424186" y="3517424"/>
                </a:lnTo>
                <a:cubicBezTo>
                  <a:pt x="7424132" y="3517438"/>
                  <a:pt x="7424077" y="3517453"/>
                  <a:pt x="7424024" y="3517467"/>
                </a:cubicBezTo>
                <a:cubicBezTo>
                  <a:pt x="7423536" y="3518305"/>
                  <a:pt x="7423153" y="3519678"/>
                  <a:pt x="7422883" y="3521896"/>
                </a:cubicBezTo>
                <a:lnTo>
                  <a:pt x="7422723" y="3525229"/>
                </a:lnTo>
                <a:lnTo>
                  <a:pt x="7421163" y="3533534"/>
                </a:lnTo>
                <a:lnTo>
                  <a:pt x="7419650" y="3536108"/>
                </a:lnTo>
                <a:lnTo>
                  <a:pt x="7417640" y="3536718"/>
                </a:lnTo>
                <a:lnTo>
                  <a:pt x="7417697" y="3537534"/>
                </a:lnTo>
                <a:cubicBezTo>
                  <a:pt x="7419749" y="3544077"/>
                  <a:pt x="7423989" y="3546875"/>
                  <a:pt x="7409814" y="3551598"/>
                </a:cubicBezTo>
                <a:cubicBezTo>
                  <a:pt x="7412376" y="3566128"/>
                  <a:pt x="7404108" y="3567090"/>
                  <a:pt x="7397719" y="3584844"/>
                </a:cubicBezTo>
                <a:cubicBezTo>
                  <a:pt x="7401116" y="3593573"/>
                  <a:pt x="7398130" y="3599358"/>
                  <a:pt x="7393057" y="3604546"/>
                </a:cubicBezTo>
                <a:cubicBezTo>
                  <a:pt x="7391792" y="3622895"/>
                  <a:pt x="7383125" y="3638008"/>
                  <a:pt x="7377811" y="3657793"/>
                </a:cubicBezTo>
                <a:cubicBezTo>
                  <a:pt x="7379886" y="3680874"/>
                  <a:pt x="7366255" y="3689531"/>
                  <a:pt x="7360624" y="3710685"/>
                </a:cubicBezTo>
                <a:cubicBezTo>
                  <a:pt x="7367950" y="3731637"/>
                  <a:pt x="7347999" y="3723947"/>
                  <a:pt x="7341489" y="3734006"/>
                </a:cubicBezTo>
                <a:lnTo>
                  <a:pt x="7340478" y="3737028"/>
                </a:lnTo>
                <a:lnTo>
                  <a:pt x="7340489" y="3745476"/>
                </a:lnTo>
                <a:lnTo>
                  <a:pt x="7340950" y="3748687"/>
                </a:lnTo>
                <a:cubicBezTo>
                  <a:pt x="7341098" y="3750887"/>
                  <a:pt x="7340976" y="3752333"/>
                  <a:pt x="7340653" y="3753314"/>
                </a:cubicBezTo>
                <a:lnTo>
                  <a:pt x="7340500" y="3753419"/>
                </a:lnTo>
                <a:lnTo>
                  <a:pt x="7340506" y="3757774"/>
                </a:lnTo>
                <a:cubicBezTo>
                  <a:pt x="7340847" y="3765147"/>
                  <a:pt x="7341495" y="3772345"/>
                  <a:pt x="7342369" y="3779218"/>
                </a:cubicBezTo>
                <a:cubicBezTo>
                  <a:pt x="7333890" y="3784348"/>
                  <a:pt x="7341949" y="3810090"/>
                  <a:pt x="7326800" y="3806225"/>
                </a:cubicBezTo>
                <a:cubicBezTo>
                  <a:pt x="7327524" y="3815461"/>
                  <a:pt x="7333545" y="3821456"/>
                  <a:pt x="7323686" y="3817640"/>
                </a:cubicBezTo>
                <a:cubicBezTo>
                  <a:pt x="7323637" y="3820659"/>
                  <a:pt x="7322668" y="3822449"/>
                  <a:pt x="7321247" y="3823678"/>
                </a:cubicBezTo>
                <a:lnTo>
                  <a:pt x="7320595" y="3824018"/>
                </a:lnTo>
                <a:lnTo>
                  <a:pt x="7322453" y="3844579"/>
                </a:lnTo>
                <a:lnTo>
                  <a:pt x="7321532" y="3847225"/>
                </a:lnTo>
                <a:lnTo>
                  <a:pt x="7324238" y="3860736"/>
                </a:lnTo>
                <a:lnTo>
                  <a:pt x="7324840" y="3867658"/>
                </a:lnTo>
                <a:lnTo>
                  <a:pt x="7326655" y="3869733"/>
                </a:lnTo>
                <a:cubicBezTo>
                  <a:pt x="7327701" y="3871909"/>
                  <a:pt x="7328023" y="3874942"/>
                  <a:pt x="7326706" y="3879891"/>
                </a:cubicBezTo>
                <a:lnTo>
                  <a:pt x="7326093" y="3881013"/>
                </a:lnTo>
                <a:lnTo>
                  <a:pt x="7328442" y="3889558"/>
                </a:lnTo>
                <a:cubicBezTo>
                  <a:pt x="7329602" y="3892339"/>
                  <a:pt x="7331138" y="3894839"/>
                  <a:pt x="7333203" y="3896924"/>
                </a:cubicBezTo>
                <a:cubicBezTo>
                  <a:pt x="7319795" y="3924445"/>
                  <a:pt x="7328820" y="3952004"/>
                  <a:pt x="7324908" y="3982658"/>
                </a:cubicBezTo>
                <a:cubicBezTo>
                  <a:pt x="7325522" y="4017325"/>
                  <a:pt x="7327874" y="4041416"/>
                  <a:pt x="7327588" y="4064228"/>
                </a:cubicBezTo>
                <a:cubicBezTo>
                  <a:pt x="7328735" y="4074940"/>
                  <a:pt x="7329351" y="4153102"/>
                  <a:pt x="7323186" y="4146664"/>
                </a:cubicBezTo>
                <a:cubicBezTo>
                  <a:pt x="7335189" y="4179829"/>
                  <a:pt x="7318370" y="4199117"/>
                  <a:pt x="7322488" y="4235901"/>
                </a:cubicBezTo>
                <a:cubicBezTo>
                  <a:pt x="7305909" y="4254573"/>
                  <a:pt x="7320783" y="4244884"/>
                  <a:pt x="7316645" y="4265209"/>
                </a:cubicBezTo>
                <a:cubicBezTo>
                  <a:pt x="7331133" y="4260631"/>
                  <a:pt x="7307179" y="4289560"/>
                  <a:pt x="7323069" y="4291857"/>
                </a:cubicBezTo>
                <a:cubicBezTo>
                  <a:pt x="7321814" y="4295483"/>
                  <a:pt x="7320095" y="4298923"/>
                  <a:pt x="7318251" y="4302359"/>
                </a:cubicBezTo>
                <a:lnTo>
                  <a:pt x="7317295" y="4304161"/>
                </a:lnTo>
                <a:lnTo>
                  <a:pt x="7316223" y="4311573"/>
                </a:lnTo>
                <a:lnTo>
                  <a:pt x="7312469" y="4313411"/>
                </a:lnTo>
                <a:lnTo>
                  <a:pt x="7306447" y="4403491"/>
                </a:lnTo>
                <a:cubicBezTo>
                  <a:pt x="7308849" y="4411399"/>
                  <a:pt x="7308497" y="4436984"/>
                  <a:pt x="7303688" y="4442497"/>
                </a:cubicBezTo>
                <a:cubicBezTo>
                  <a:pt x="7302637" y="4447969"/>
                  <a:pt x="7304327" y="4453942"/>
                  <a:pt x="7299181" y="4457128"/>
                </a:cubicBezTo>
                <a:cubicBezTo>
                  <a:pt x="7296154" y="4469016"/>
                  <a:pt x="7289197" y="4496240"/>
                  <a:pt x="7285530" y="4513823"/>
                </a:cubicBezTo>
                <a:cubicBezTo>
                  <a:pt x="7288769" y="4518560"/>
                  <a:pt x="7287100" y="4524649"/>
                  <a:pt x="7284412" y="4532609"/>
                </a:cubicBezTo>
                <a:lnTo>
                  <a:pt x="7282601" y="4540125"/>
                </a:lnTo>
                <a:lnTo>
                  <a:pt x="7291785" y="4563650"/>
                </a:lnTo>
                <a:lnTo>
                  <a:pt x="7284191" y="4636427"/>
                </a:lnTo>
                <a:lnTo>
                  <a:pt x="7292797" y="4672055"/>
                </a:lnTo>
                <a:cubicBezTo>
                  <a:pt x="7294304" y="4686552"/>
                  <a:pt x="7294421" y="4700466"/>
                  <a:pt x="7295425" y="4713953"/>
                </a:cubicBezTo>
                <a:cubicBezTo>
                  <a:pt x="7296104" y="4744441"/>
                  <a:pt x="7280378" y="4723911"/>
                  <a:pt x="7292574" y="4762180"/>
                </a:cubicBezTo>
                <a:cubicBezTo>
                  <a:pt x="7286719" y="4766152"/>
                  <a:pt x="7286266" y="4770971"/>
                  <a:pt x="7288689" y="4779168"/>
                </a:cubicBezTo>
                <a:cubicBezTo>
                  <a:pt x="7288592" y="4793971"/>
                  <a:pt x="7274303" y="4792486"/>
                  <a:pt x="7282355" y="4807636"/>
                </a:cubicBezTo>
                <a:cubicBezTo>
                  <a:pt x="7278556" y="4806204"/>
                  <a:pt x="7277539" y="4813202"/>
                  <a:pt x="7276505" y="4819678"/>
                </a:cubicBezTo>
                <a:lnTo>
                  <a:pt x="7273752" y="4823797"/>
                </a:lnTo>
                <a:lnTo>
                  <a:pt x="7283683" y="4847794"/>
                </a:lnTo>
                <a:cubicBezTo>
                  <a:pt x="7296832" y="4890479"/>
                  <a:pt x="7302379" y="4941877"/>
                  <a:pt x="7311552" y="4978326"/>
                </a:cubicBezTo>
                <a:cubicBezTo>
                  <a:pt x="7284161" y="4998846"/>
                  <a:pt x="7309660" y="4989594"/>
                  <a:pt x="7304880" y="5015024"/>
                </a:cubicBezTo>
                <a:cubicBezTo>
                  <a:pt x="7330355" y="5012307"/>
                  <a:pt x="7291032" y="5044485"/>
                  <a:pt x="7319932" y="5050993"/>
                </a:cubicBezTo>
                <a:cubicBezTo>
                  <a:pt x="7318148" y="5055414"/>
                  <a:pt x="7315506" y="5059493"/>
                  <a:pt x="7312641" y="5063537"/>
                </a:cubicBezTo>
                <a:lnTo>
                  <a:pt x="7311153" y="5065661"/>
                </a:lnTo>
                <a:lnTo>
                  <a:pt x="7310197" y="5075032"/>
                </a:lnTo>
                <a:lnTo>
                  <a:pt x="7303683" y="5076576"/>
                </a:lnTo>
                <a:lnTo>
                  <a:pt x="7297768" y="5089898"/>
                </a:lnTo>
                <a:cubicBezTo>
                  <a:pt x="7296519" y="5095057"/>
                  <a:pt x="7296302" y="5100805"/>
                  <a:pt x="7297750" y="5107454"/>
                </a:cubicBezTo>
                <a:cubicBezTo>
                  <a:pt x="7309447" y="5125240"/>
                  <a:pt x="7295812" y="5147341"/>
                  <a:pt x="7297014" y="5169708"/>
                </a:cubicBezTo>
                <a:lnTo>
                  <a:pt x="7300719" y="5180532"/>
                </a:lnTo>
                <a:lnTo>
                  <a:pt x="7295705" y="5210620"/>
                </a:lnTo>
                <a:lnTo>
                  <a:pt x="7296901" y="5212749"/>
                </a:lnTo>
                <a:cubicBezTo>
                  <a:pt x="7296704" y="5218058"/>
                  <a:pt x="7294377" y="5228574"/>
                  <a:pt x="7294523" y="5242477"/>
                </a:cubicBezTo>
                <a:lnTo>
                  <a:pt x="7297776" y="5296160"/>
                </a:lnTo>
                <a:lnTo>
                  <a:pt x="7289955" y="5304499"/>
                </a:lnTo>
                <a:lnTo>
                  <a:pt x="7286210" y="5305374"/>
                </a:lnTo>
                <a:lnTo>
                  <a:pt x="7286995" y="5320092"/>
                </a:lnTo>
                <a:lnTo>
                  <a:pt x="7281550" y="5330613"/>
                </a:lnTo>
                <a:lnTo>
                  <a:pt x="7285354" y="5340890"/>
                </a:lnTo>
                <a:lnTo>
                  <a:pt x="7281914" y="5354491"/>
                </a:lnTo>
                <a:cubicBezTo>
                  <a:pt x="7280017" y="5359352"/>
                  <a:pt x="7277725" y="5364763"/>
                  <a:pt x="7275918" y="5370917"/>
                </a:cubicBezTo>
                <a:lnTo>
                  <a:pt x="7267655" y="5384350"/>
                </a:lnTo>
                <a:lnTo>
                  <a:pt x="7263791" y="5406610"/>
                </a:lnTo>
                <a:cubicBezTo>
                  <a:pt x="7260956" y="5423841"/>
                  <a:pt x="7257650" y="5440271"/>
                  <a:pt x="7251522" y="5456222"/>
                </a:cubicBezTo>
                <a:cubicBezTo>
                  <a:pt x="7253699" y="5469913"/>
                  <a:pt x="7252931" y="5482529"/>
                  <a:pt x="7242311" y="5493751"/>
                </a:cubicBezTo>
                <a:cubicBezTo>
                  <a:pt x="7236636" y="5529727"/>
                  <a:pt x="7245809" y="5539513"/>
                  <a:pt x="7231835" y="5561252"/>
                </a:cubicBezTo>
                <a:cubicBezTo>
                  <a:pt x="7236311" y="5568555"/>
                  <a:pt x="7238499" y="5573475"/>
                  <a:pt x="7239152" y="5577121"/>
                </a:cubicBezTo>
                <a:cubicBezTo>
                  <a:pt x="7241111" y="5588065"/>
                  <a:pt x="7229268" y="5587525"/>
                  <a:pt x="7224043" y="5605355"/>
                </a:cubicBezTo>
                <a:cubicBezTo>
                  <a:pt x="7216774" y="5624244"/>
                  <a:pt x="7213225" y="5590845"/>
                  <a:pt x="7209229" y="5609118"/>
                </a:cubicBezTo>
                <a:cubicBezTo>
                  <a:pt x="7212098" y="5628346"/>
                  <a:pt x="7194168" y="5628785"/>
                  <a:pt x="7198222" y="5648700"/>
                </a:cubicBezTo>
                <a:cubicBezTo>
                  <a:pt x="7212577" y="5642705"/>
                  <a:pt x="7189541" y="5689259"/>
                  <a:pt x="7201221" y="5689771"/>
                </a:cubicBezTo>
                <a:cubicBezTo>
                  <a:pt x="7181618" y="5708428"/>
                  <a:pt x="7201258" y="5715573"/>
                  <a:pt x="7192555" y="5739098"/>
                </a:cubicBezTo>
                <a:cubicBezTo>
                  <a:pt x="7184486" y="5750478"/>
                  <a:pt x="7182208" y="5758416"/>
                  <a:pt x="7187522" y="5768603"/>
                </a:cubicBezTo>
                <a:cubicBezTo>
                  <a:pt x="7148692" y="5821144"/>
                  <a:pt x="7181577" y="5799065"/>
                  <a:pt x="7162500" y="5846928"/>
                </a:cubicBezTo>
                <a:lnTo>
                  <a:pt x="7160827" y="5850799"/>
                </a:lnTo>
                <a:lnTo>
                  <a:pt x="7163312" y="5866636"/>
                </a:lnTo>
                <a:cubicBezTo>
                  <a:pt x="7163884" y="5867070"/>
                  <a:pt x="7164455" y="5867505"/>
                  <a:pt x="7165029" y="5867939"/>
                </a:cubicBezTo>
                <a:lnTo>
                  <a:pt x="7142501" y="5914339"/>
                </a:lnTo>
                <a:lnTo>
                  <a:pt x="7143151" y="5921221"/>
                </a:lnTo>
                <a:lnTo>
                  <a:pt x="7123808" y="5950546"/>
                </a:lnTo>
                <a:lnTo>
                  <a:pt x="7116299" y="5966186"/>
                </a:lnTo>
                <a:lnTo>
                  <a:pt x="7106117" y="5983669"/>
                </a:lnTo>
                <a:lnTo>
                  <a:pt x="7109622" y="5995569"/>
                </a:lnTo>
                <a:cubicBezTo>
                  <a:pt x="7114727" y="6023526"/>
                  <a:pt x="7092983" y="6067450"/>
                  <a:pt x="7116605" y="6077139"/>
                </a:cubicBezTo>
                <a:cubicBezTo>
                  <a:pt x="7102148" y="6089933"/>
                  <a:pt x="7125501" y="6101908"/>
                  <a:pt x="7127573" y="6115892"/>
                </a:cubicBezTo>
                <a:cubicBezTo>
                  <a:pt x="7118381" y="6127056"/>
                  <a:pt x="7126331" y="6132595"/>
                  <a:pt x="7128098" y="6142737"/>
                </a:cubicBezTo>
                <a:cubicBezTo>
                  <a:pt x="7122429" y="6147329"/>
                  <a:pt x="7122724" y="6155912"/>
                  <a:pt x="7129375" y="6158833"/>
                </a:cubicBezTo>
                <a:cubicBezTo>
                  <a:pt x="7144709" y="6154689"/>
                  <a:pt x="7137060" y="6184499"/>
                  <a:pt x="7147635" y="6186714"/>
                </a:cubicBezTo>
                <a:cubicBezTo>
                  <a:pt x="7149842" y="6204016"/>
                  <a:pt x="7136414" y="6279145"/>
                  <a:pt x="7153343" y="6291871"/>
                </a:cubicBezTo>
                <a:cubicBezTo>
                  <a:pt x="7161381" y="6326852"/>
                  <a:pt x="7134450" y="6377408"/>
                  <a:pt x="7134923" y="6392273"/>
                </a:cubicBezTo>
                <a:cubicBezTo>
                  <a:pt x="7103997" y="6407024"/>
                  <a:pt x="7185503" y="6478818"/>
                  <a:pt x="7187236" y="6541940"/>
                </a:cubicBezTo>
                <a:cubicBezTo>
                  <a:pt x="7184250" y="6550446"/>
                  <a:pt x="7184290" y="6554993"/>
                  <a:pt x="7191340" y="6557275"/>
                </a:cubicBezTo>
                <a:cubicBezTo>
                  <a:pt x="7195412" y="6573685"/>
                  <a:pt x="7202070" y="6606060"/>
                  <a:pt x="7211670" y="6640404"/>
                </a:cubicBezTo>
                <a:cubicBezTo>
                  <a:pt x="7219591" y="6666216"/>
                  <a:pt x="7212698" y="6793331"/>
                  <a:pt x="7221085" y="6827708"/>
                </a:cubicBezTo>
                <a:lnTo>
                  <a:pt x="7227698" y="6857999"/>
                </a:lnTo>
                <a:lnTo>
                  <a:pt x="0" y="6857999"/>
                </a:lnTo>
                <a:close/>
              </a:path>
            </a:pathLst>
          </a:custGeom>
          <a:ln w="92075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C2D3342-5EED-2A5B-E371-7700A8D41649}"/>
              </a:ext>
            </a:extLst>
          </p:cNvPr>
          <p:cNvSpPr txBox="1"/>
          <p:nvPr/>
        </p:nvSpPr>
        <p:spPr>
          <a:xfrm>
            <a:off x="5078437" y="3096480"/>
            <a:ext cx="6428935" cy="3416320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1"/>
                </a:solidFill>
              </a:rPr>
              <a:t>Trial and improvement </a:t>
            </a:r>
            <a:r>
              <a:rPr lang="en-US" dirty="0"/>
              <a:t>-  elimination incorrect solutions systematically.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1"/>
                </a:solidFill>
              </a:rPr>
              <a:t>Act it out </a:t>
            </a:r>
            <a:r>
              <a:rPr lang="en-US" dirty="0"/>
              <a:t>- use resources or act out the problem.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1"/>
                </a:solidFill>
              </a:rPr>
              <a:t>Draw it </a:t>
            </a:r>
            <a:r>
              <a:rPr lang="en-US" dirty="0"/>
              <a:t>– draw the problem.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1"/>
                </a:solidFill>
              </a:rPr>
              <a:t>Create a table or list </a:t>
            </a:r>
            <a:r>
              <a:rPr lang="en-US" dirty="0"/>
              <a:t>to organize the numbers or facts in a systematic way.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1"/>
                </a:solidFill>
              </a:rPr>
              <a:t>Simplify the problem </a:t>
            </a:r>
            <a:r>
              <a:rPr lang="en-US" dirty="0"/>
              <a:t>by making it more accessible or understandable.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1"/>
                </a:solidFill>
              </a:rPr>
              <a:t>Spot a pattern </a:t>
            </a:r>
            <a:r>
              <a:rPr lang="en-US" dirty="0"/>
              <a:t>– this may be extended to reveal a solution.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1"/>
                </a:solidFill>
              </a:rPr>
              <a:t>Working backwards.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1"/>
                </a:solidFill>
              </a:rPr>
              <a:t>Use Algebra.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9233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B05BB4B7-1D88-FE85-A166-98ECD5665AD2}"/>
              </a:ext>
            </a:extLst>
          </p:cNvPr>
          <p:cNvSpPr/>
          <p:nvPr/>
        </p:nvSpPr>
        <p:spPr>
          <a:xfrm>
            <a:off x="467700" y="549641"/>
            <a:ext cx="5482234" cy="5453401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DC8BEE3-2359-F6E5-4D7D-3833AA92F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780" y="939445"/>
            <a:ext cx="2697097" cy="268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4F9EAF3D-88A6-EFF2-0725-67325A01F4A6}"/>
              </a:ext>
            </a:extLst>
          </p:cNvPr>
          <p:cNvSpPr/>
          <p:nvPr/>
        </p:nvSpPr>
        <p:spPr>
          <a:xfrm>
            <a:off x="6510984" y="549641"/>
            <a:ext cx="5482234" cy="5453402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C02D2D69-D4E7-81D4-75B5-0A98E7811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112" y="1283980"/>
            <a:ext cx="2634336" cy="259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C5432EA-9990-53AD-645A-C9103FD2F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4280" y="3753689"/>
            <a:ext cx="4075140" cy="1325563"/>
          </a:xfrm>
        </p:spPr>
        <p:txBody>
          <a:bodyPr>
            <a:no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Trial </a:t>
            </a:r>
            <a:br>
              <a:rPr lang="en-US" sz="4800" b="1" dirty="0">
                <a:solidFill>
                  <a:schemeClr val="bg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</a:br>
            <a:r>
              <a:rPr lang="en-US" sz="4800" b="1" dirty="0">
                <a:solidFill>
                  <a:schemeClr val="bg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and improvement </a:t>
            </a:r>
            <a:endParaRPr lang="en-GB" sz="4800" b="1" dirty="0">
              <a:solidFill>
                <a:schemeClr val="bg1"/>
              </a:solidFill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F2FFEAE-05E2-BECE-63D3-3B04FCAB2F69}"/>
              </a:ext>
            </a:extLst>
          </p:cNvPr>
          <p:cNvSpPr txBox="1">
            <a:spLocks/>
          </p:cNvSpPr>
          <p:nvPr/>
        </p:nvSpPr>
        <p:spPr>
          <a:xfrm>
            <a:off x="7991112" y="4114113"/>
            <a:ext cx="252197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solidFill>
                  <a:schemeClr val="bg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Draw it</a:t>
            </a:r>
            <a:endParaRPr lang="en-GB" sz="4800" b="1" dirty="0">
              <a:solidFill>
                <a:schemeClr val="bg1"/>
              </a:solidFill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486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DF173058-CFEE-2D2F-A5A5-223E9F6C76C5}"/>
              </a:ext>
            </a:extLst>
          </p:cNvPr>
          <p:cNvSpPr/>
          <p:nvPr/>
        </p:nvSpPr>
        <p:spPr>
          <a:xfrm>
            <a:off x="239307" y="625071"/>
            <a:ext cx="5410649" cy="5607857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713E711-F667-20D0-9F2B-5C9BCD0EA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317" y="983480"/>
            <a:ext cx="2910076" cy="2825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0E90A91F-77F4-5B13-2854-993479225CF9}"/>
              </a:ext>
            </a:extLst>
          </p:cNvPr>
          <p:cNvSpPr txBox="1">
            <a:spLocks/>
          </p:cNvSpPr>
          <p:nvPr/>
        </p:nvSpPr>
        <p:spPr>
          <a:xfrm>
            <a:off x="1363317" y="4416470"/>
            <a:ext cx="472771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E45E2B4-919D-600C-DFA0-A501A8D78AFA}"/>
              </a:ext>
            </a:extLst>
          </p:cNvPr>
          <p:cNvSpPr txBox="1">
            <a:spLocks/>
          </p:cNvSpPr>
          <p:nvPr/>
        </p:nvSpPr>
        <p:spPr>
          <a:xfrm>
            <a:off x="1151662" y="3826763"/>
            <a:ext cx="358593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solidFill>
                  <a:schemeClr val="bg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Work backwards </a:t>
            </a:r>
            <a:endParaRPr lang="en-GB" sz="4800" b="1" dirty="0">
              <a:solidFill>
                <a:schemeClr val="bg1"/>
              </a:solidFill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id="{88F28761-B3C1-39EE-D1E4-ED5104AFBDDA}"/>
              </a:ext>
            </a:extLst>
          </p:cNvPr>
          <p:cNvSpPr/>
          <p:nvPr/>
        </p:nvSpPr>
        <p:spPr>
          <a:xfrm>
            <a:off x="6276336" y="625071"/>
            <a:ext cx="5410649" cy="5607857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636FDD12-E157-885A-97C4-6F8C30F97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174" y="1150645"/>
            <a:ext cx="2121379" cy="2084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79861B19-BDBA-C0AF-32BF-178886043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612" y="2285820"/>
            <a:ext cx="1628775" cy="16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B6395AD-C394-3B7A-7FFB-75A14F7BA243}"/>
              </a:ext>
            </a:extLst>
          </p:cNvPr>
          <p:cNvSpPr txBox="1">
            <a:spLocks/>
          </p:cNvSpPr>
          <p:nvPr/>
        </p:nvSpPr>
        <p:spPr>
          <a:xfrm>
            <a:off x="6980230" y="4177988"/>
            <a:ext cx="424069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solidFill>
                  <a:schemeClr val="bg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Spot a pattern</a:t>
            </a:r>
            <a:endParaRPr lang="en-GB" sz="4800" b="1" dirty="0">
              <a:solidFill>
                <a:schemeClr val="bg1"/>
              </a:solidFill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111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Connector 2">
            <a:extLst>
              <a:ext uri="{FF2B5EF4-FFF2-40B4-BE49-F238E27FC236}">
                <a16:creationId xmlns:a16="http://schemas.microsoft.com/office/drawing/2014/main" id="{7C2404AC-BF30-07CB-B727-909A9BD45CCF}"/>
              </a:ext>
            </a:extLst>
          </p:cNvPr>
          <p:cNvSpPr/>
          <p:nvPr/>
        </p:nvSpPr>
        <p:spPr>
          <a:xfrm>
            <a:off x="239305" y="454814"/>
            <a:ext cx="5410649" cy="5607857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00C76377-78D6-E3E7-9225-1FFB899DC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544" y="1628679"/>
            <a:ext cx="2188174" cy="213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4630D91F-A0A5-EBBF-D40B-DC2C9080AF64}"/>
              </a:ext>
            </a:extLst>
          </p:cNvPr>
          <p:cNvSpPr txBox="1">
            <a:spLocks/>
          </p:cNvSpPr>
          <p:nvPr/>
        </p:nvSpPr>
        <p:spPr>
          <a:xfrm>
            <a:off x="1151660" y="4134102"/>
            <a:ext cx="358593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solidFill>
                  <a:schemeClr val="bg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Act it out</a:t>
            </a:r>
            <a:endParaRPr lang="en-GB" sz="4800" b="1" dirty="0">
              <a:solidFill>
                <a:schemeClr val="bg1"/>
              </a:solidFill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id="{88B39DE3-9A47-01E4-507E-6FE43EFE3ADA}"/>
              </a:ext>
            </a:extLst>
          </p:cNvPr>
          <p:cNvSpPr/>
          <p:nvPr/>
        </p:nvSpPr>
        <p:spPr>
          <a:xfrm>
            <a:off x="6343315" y="519949"/>
            <a:ext cx="5410649" cy="5607857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DE17B409-02F1-7D06-4B04-5646FF64B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675" y="1628679"/>
            <a:ext cx="1312964" cy="149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3287F9DB-AEFD-341C-D356-372CB2A196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518" y="1711232"/>
            <a:ext cx="1327493" cy="131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005F5C7E-0075-5279-FD4B-616421016DC2}"/>
              </a:ext>
            </a:extLst>
          </p:cNvPr>
          <p:cNvSpPr txBox="1">
            <a:spLocks/>
          </p:cNvSpPr>
          <p:nvPr/>
        </p:nvSpPr>
        <p:spPr>
          <a:xfrm>
            <a:off x="7255670" y="3821205"/>
            <a:ext cx="358593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solidFill>
                  <a:schemeClr val="bg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Make a list</a:t>
            </a:r>
            <a:endParaRPr lang="en-GB" sz="4800" b="1" dirty="0">
              <a:solidFill>
                <a:schemeClr val="bg1"/>
              </a:solidFill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795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Connector 2">
            <a:extLst>
              <a:ext uri="{FF2B5EF4-FFF2-40B4-BE49-F238E27FC236}">
                <a16:creationId xmlns:a16="http://schemas.microsoft.com/office/drawing/2014/main" id="{C0304EF2-56BB-BA97-779B-FEB1E807DE3F}"/>
              </a:ext>
            </a:extLst>
          </p:cNvPr>
          <p:cNvSpPr/>
          <p:nvPr/>
        </p:nvSpPr>
        <p:spPr>
          <a:xfrm>
            <a:off x="375219" y="668115"/>
            <a:ext cx="5410649" cy="5607857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96171B90-A41C-31D6-001C-109B852D69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573" y="1242091"/>
            <a:ext cx="2838664" cy="2821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E66F883B-630E-C8C3-9C2E-E2380613A991}"/>
              </a:ext>
            </a:extLst>
          </p:cNvPr>
          <p:cNvSpPr/>
          <p:nvPr/>
        </p:nvSpPr>
        <p:spPr>
          <a:xfrm>
            <a:off x="6234035" y="668116"/>
            <a:ext cx="5410649" cy="5607857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FB9040D-70F0-6DE2-AE3D-05BE4A66EEA5}"/>
              </a:ext>
            </a:extLst>
          </p:cNvPr>
          <p:cNvSpPr txBox="1">
            <a:spLocks/>
          </p:cNvSpPr>
          <p:nvPr/>
        </p:nvSpPr>
        <p:spPr>
          <a:xfrm>
            <a:off x="1287574" y="4063958"/>
            <a:ext cx="358593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solidFill>
                  <a:schemeClr val="bg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Use Algebra</a:t>
            </a:r>
            <a:endParaRPr lang="en-GB" sz="4800" b="1" dirty="0">
              <a:solidFill>
                <a:schemeClr val="bg1"/>
              </a:solidFill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2BD77C78-4CD0-3242-6515-40D0B6F91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7788" y="1488513"/>
            <a:ext cx="2111098" cy="208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3EE27261-3C87-AA8C-5FAA-ECDC91A564F4}"/>
              </a:ext>
            </a:extLst>
          </p:cNvPr>
          <p:cNvSpPr txBox="1">
            <a:spLocks/>
          </p:cNvSpPr>
          <p:nvPr/>
        </p:nvSpPr>
        <p:spPr>
          <a:xfrm>
            <a:off x="7130368" y="4262592"/>
            <a:ext cx="358593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solidFill>
                  <a:schemeClr val="bg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Simplify</a:t>
            </a:r>
            <a:endParaRPr lang="en-GB" sz="4800" b="1" dirty="0">
              <a:solidFill>
                <a:schemeClr val="bg1"/>
              </a:solidFill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4259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</TotalTime>
  <Words>137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Dreaming Outloud Pro</vt:lpstr>
      <vt:lpstr>Office Theme</vt:lpstr>
      <vt:lpstr>Problem Solving Strategies at St Philip’s </vt:lpstr>
      <vt:lpstr>Trial  and improvement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Webster</dc:creator>
  <cp:lastModifiedBy>Emma Webster</cp:lastModifiedBy>
  <cp:revision>2</cp:revision>
  <dcterms:created xsi:type="dcterms:W3CDTF">2024-03-11T21:55:03Z</dcterms:created>
  <dcterms:modified xsi:type="dcterms:W3CDTF">2024-09-13T06:04:24Z</dcterms:modified>
</cp:coreProperties>
</file>