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ppt/ink/ink13.xml" ContentType="application/inkml+xml"/>
  <Override PartName="/ppt/ink/ink14.xml" ContentType="application/inkml+xml"/>
  <Override PartName="/ppt/ink/ink15.xml" ContentType="application/inkml+xml"/>
  <Override PartName="/ppt/ink/ink16.xml" ContentType="application/inkml+xml"/>
  <Override PartName="/ppt/ink/ink17.xml" ContentType="application/inkml+xml"/>
  <Override PartName="/ppt/ink/ink18.xml" ContentType="application/inkml+xml"/>
  <Override PartName="/ppt/ink/ink19.xml" ContentType="application/inkml+xml"/>
  <Override PartName="/ppt/ink/ink20.xml" ContentType="application/inkml+xml"/>
  <Override PartName="/ppt/ink/ink21.xml" ContentType="application/inkml+xml"/>
  <Override PartName="/ppt/ink/ink22.xml" ContentType="application/inkml+xml"/>
  <Override PartName="/ppt/ink/ink23.xml" ContentType="application/inkml+xml"/>
  <Override PartName="/ppt/ink/ink24.xml" ContentType="application/inkml+xml"/>
  <Override PartName="/ppt/ink/ink25.xml" ContentType="application/inkml+xml"/>
  <Override PartName="/ppt/ink/ink26.xml" ContentType="application/inkml+xml"/>
  <Override PartName="/ppt/ink/ink27.xml" ContentType="application/inkml+xml"/>
  <Override PartName="/ppt/ink/ink28.xml" ContentType="application/inkml+xml"/>
  <Override PartName="/ppt/ink/ink29.xml" ContentType="application/inkml+xml"/>
  <Override PartName="/ppt/ink/ink30.xml" ContentType="application/inkml+xml"/>
  <Override PartName="/ppt/ink/ink31.xml" ContentType="application/inkml+xml"/>
  <Override PartName="/ppt/ink/ink32.xml" ContentType="application/inkml+xml"/>
  <Override PartName="/ppt/ink/ink33.xml" ContentType="application/inkml+xml"/>
  <Override PartName="/ppt/ink/ink34.xml" ContentType="application/inkml+xml"/>
  <Override PartName="/ppt/ink/ink35.xml" ContentType="application/inkml+xml"/>
  <Override PartName="/ppt/ink/ink36.xml" ContentType="application/inkml+xml"/>
  <Override PartName="/ppt/ink/ink37.xml" ContentType="application/inkml+xml"/>
  <Override PartName="/ppt/ink/ink38.xml" ContentType="application/inkml+xml"/>
  <Override PartName="/ppt/ink/ink39.xml" ContentType="application/inkml+xml"/>
  <Override PartName="/ppt/ink/ink40.xml" ContentType="application/inkml+xml"/>
  <Override PartName="/ppt/ink/ink41.xml" ContentType="application/inkml+xml"/>
  <Override PartName="/ppt/ink/ink42.xml" ContentType="application/inkml+xml"/>
  <Override PartName="/ppt/ink/ink43.xml" ContentType="application/inkml+xml"/>
  <Override PartName="/ppt/ink/ink44.xml" ContentType="application/inkml+xml"/>
  <Override PartName="/ppt/ink/ink45.xml" ContentType="application/inkml+xml"/>
  <Override PartName="/ppt/ink/ink46.xml" ContentType="application/inkml+xml"/>
  <Override PartName="/ppt/ink/ink47.xml" ContentType="application/inkml+xml"/>
  <Override PartName="/ppt/ink/ink48.xml" ContentType="application/inkml+xml"/>
  <Override PartName="/ppt/ink/ink49.xml" ContentType="application/inkml+xml"/>
  <Override PartName="/ppt/ink/ink50.xml" ContentType="application/inkml+xml"/>
  <Override PartName="/ppt/ink/ink51.xml" ContentType="application/inkml+xml"/>
  <Override PartName="/ppt/ink/ink52.xml" ContentType="application/inkml+xml"/>
  <Override PartName="/ppt/ink/ink53.xml" ContentType="application/inkml+xml"/>
  <Override PartName="/ppt/ink/ink54.xml" ContentType="application/inkml+xml"/>
  <Override PartName="/ppt/ink/ink55.xml" ContentType="application/inkml+xml"/>
  <Override PartName="/ppt/ink/ink56.xml" ContentType="application/inkml+xml"/>
  <Override PartName="/ppt/ink/ink57.xml" ContentType="application/inkml+xml"/>
  <Override PartName="/ppt/ink/ink58.xml" ContentType="application/inkml+xml"/>
  <Override PartName="/ppt/ink/ink59.xml" ContentType="application/inkml+xml"/>
  <Override PartName="/ppt/ink/ink60.xml" ContentType="application/inkml+xml"/>
  <Override PartName="/ppt/ink/ink61.xml" ContentType="application/inkml+xml"/>
  <Override PartName="/ppt/ink/ink62.xml" ContentType="application/inkml+xml"/>
  <Override PartName="/ppt/ink/ink63.xml" ContentType="application/inkml+xml"/>
  <Override PartName="/ppt/ink/ink64.xml" ContentType="application/inkml+xml"/>
  <Override PartName="/ppt/ink/ink65.xml" ContentType="application/inkml+xml"/>
  <Override PartName="/ppt/ink/ink66.xml" ContentType="application/inkml+xml"/>
  <Override PartName="/ppt/ink/ink67.xml" ContentType="application/inkml+xml"/>
  <Override PartName="/ppt/ink/ink68.xml" ContentType="application/inkml+xml"/>
  <Override PartName="/ppt/ink/ink69.xml" ContentType="application/inkml+xml"/>
  <Override PartName="/ppt/ink/ink70.xml" ContentType="application/inkml+xml"/>
  <Override PartName="/ppt/ink/ink71.xml" ContentType="application/inkml+xml"/>
  <Override PartName="/ppt/ink/ink72.xml" ContentType="application/inkml+xml"/>
  <Override PartName="/ppt/ink/ink73.xml" ContentType="application/inkml+xml"/>
  <Override PartName="/ppt/ink/ink74.xml" ContentType="application/inkml+xml"/>
  <Override PartName="/ppt/ink/ink75.xml" ContentType="application/inkml+xml"/>
  <Override PartName="/ppt/ink/ink76.xml" ContentType="application/inkml+xml"/>
  <Override PartName="/ppt/ink/ink77.xml" ContentType="application/inkml+xml"/>
  <Override PartName="/ppt/ink/ink78.xml" ContentType="application/inkml+xml"/>
  <Override PartName="/ppt/ink/ink79.xml" ContentType="application/inkml+xml"/>
  <Override PartName="/ppt/ink/ink80.xml" ContentType="application/inkml+xml"/>
  <Override PartName="/ppt/ink/ink81.xml" ContentType="application/inkml+xml"/>
  <Override PartName="/ppt/ink/ink82.xml" ContentType="application/inkml+xml"/>
  <Override PartName="/ppt/ink/ink83.xml" ContentType="application/inkml+xml"/>
  <Override PartName="/ppt/ink/ink84.xml" ContentType="application/inkml+xml"/>
  <Override PartName="/ppt/ink/ink85.xml" ContentType="application/inkml+xml"/>
  <Override PartName="/ppt/ink/ink86.xml" ContentType="application/inkml+xml"/>
  <Override PartName="/ppt/ink/ink87.xml" ContentType="application/inkml+xml"/>
  <Override PartName="/ppt/ink/ink88.xml" ContentType="application/inkml+xml"/>
  <Override PartName="/ppt/ink/ink89.xml" ContentType="application/inkml+xml"/>
  <Override PartName="/ppt/ink/ink90.xml" ContentType="application/inkml+xml"/>
  <Override PartName="/ppt/ink/ink91.xml" ContentType="application/inkml+xml"/>
  <Override PartName="/ppt/ink/ink92.xml" ContentType="application/inkml+xml"/>
  <Override PartName="/ppt/ink/ink93.xml" ContentType="application/inkml+xml"/>
  <Override PartName="/ppt/ink/ink94.xml" ContentType="application/inkml+xml"/>
  <Override PartName="/ppt/ink/ink95.xml" ContentType="application/inkml+xml"/>
  <Override PartName="/ppt/ink/ink96.xml" ContentType="application/inkml+xml"/>
  <Override PartName="/ppt/ink/ink97.xml" ContentType="application/inkml+xml"/>
  <Override PartName="/ppt/ink/ink98.xml" ContentType="application/inkml+xml"/>
  <Override PartName="/ppt/ink/ink99.xml" ContentType="application/inkml+xml"/>
  <Override PartName="/ppt/ink/ink100.xml" ContentType="application/inkml+xml"/>
  <Override PartName="/ppt/ink/ink101.xml" ContentType="application/inkml+xml"/>
  <Override PartName="/ppt/ink/ink102.xml" ContentType="application/inkml+xml"/>
  <Override PartName="/ppt/ink/ink103.xml" ContentType="application/inkml+xml"/>
  <Override PartName="/ppt/ink/ink104.xml" ContentType="application/inkml+xml"/>
  <Override PartName="/ppt/ink/ink105.xml" ContentType="application/inkml+xml"/>
  <Override PartName="/ppt/ink/ink106.xml" ContentType="application/inkml+xml"/>
  <Override PartName="/ppt/ink/ink107.xml" ContentType="application/inkml+xml"/>
  <Override PartName="/ppt/ink/ink108.xml" ContentType="application/inkml+xml"/>
  <Override PartName="/ppt/ink/ink109.xml" ContentType="application/inkml+xml"/>
  <Override PartName="/ppt/ink/ink110.xml" ContentType="application/inkml+xml"/>
  <Override PartName="/ppt/ink/ink111.xml" ContentType="application/inkml+xml"/>
  <Override PartName="/ppt/ink/ink112.xml" ContentType="application/inkml+xml"/>
  <Override PartName="/ppt/ink/ink113.xml" ContentType="application/inkml+xml"/>
  <Override PartName="/ppt/ink/ink114.xml" ContentType="application/inkml+xml"/>
  <Override PartName="/ppt/ink/ink115.xml" ContentType="application/inkml+xml"/>
  <Override PartName="/ppt/ink/ink116.xml" ContentType="application/inkml+xml"/>
  <Override PartName="/ppt/ink/ink117.xml" ContentType="application/inkml+xml"/>
  <Override PartName="/ppt/ink/ink118.xml" ContentType="application/inkml+xml"/>
  <Override PartName="/ppt/ink/ink119.xml" ContentType="application/inkml+xml"/>
  <Override PartName="/ppt/ink/ink120.xml" ContentType="application/inkml+xml"/>
  <Override PartName="/ppt/ink/ink121.xml" ContentType="application/inkml+xml"/>
  <Override PartName="/ppt/ink/ink122.xml" ContentType="application/inkml+xml"/>
  <Override PartName="/ppt/ink/ink123.xml" ContentType="application/inkml+xml"/>
  <Override PartName="/ppt/ink/ink124.xml" ContentType="application/inkml+xml"/>
  <Override PartName="/ppt/ink/ink125.xml" ContentType="application/inkml+xml"/>
  <Override PartName="/ppt/ink/ink126.xml" ContentType="application/inkml+xml"/>
  <Override PartName="/ppt/ink/ink127.xml" ContentType="application/inkml+xml"/>
  <Override PartName="/ppt/ink/ink128.xml" ContentType="application/inkml+xml"/>
  <Override PartName="/ppt/ink/ink129.xml" ContentType="application/inkml+xml"/>
  <Override PartName="/ppt/ink/ink130.xml" ContentType="application/inkml+xml"/>
  <Override PartName="/ppt/ink/ink131.xml" ContentType="application/inkml+xml"/>
  <Override PartName="/ppt/ink/ink132.xml" ContentType="application/inkml+xml"/>
  <Override PartName="/ppt/ink/ink133.xml" ContentType="application/inkml+xml"/>
  <Override PartName="/ppt/ink/ink134.xml" ContentType="application/inkml+xml"/>
  <Override PartName="/ppt/ink/ink135.xml" ContentType="application/inkml+xml"/>
  <Override PartName="/ppt/ink/ink136.xml" ContentType="application/inkml+xml"/>
  <Override PartName="/ppt/ink/ink137.xml" ContentType="application/inkml+xml"/>
  <Override PartName="/ppt/ink/ink138.xml" ContentType="application/inkml+xml"/>
  <Override PartName="/ppt/ink/ink139.xml" ContentType="application/inkml+xml"/>
  <Override PartName="/ppt/ink/ink140.xml" ContentType="application/inkml+xml"/>
  <Override PartName="/ppt/ink/ink141.xml" ContentType="application/inkml+xml"/>
  <Override PartName="/ppt/ink/ink142.xml" ContentType="application/inkml+xml"/>
  <Override PartName="/ppt/ink/ink143.xml" ContentType="application/inkml+xml"/>
  <Override PartName="/ppt/ink/ink144.xml" ContentType="application/inkml+xml"/>
  <Override PartName="/ppt/ink/ink145.xml" ContentType="application/inkml+xml"/>
  <Override PartName="/ppt/ink/ink146.xml" ContentType="application/inkml+xml"/>
  <Override PartName="/ppt/ink/ink147.xml" ContentType="application/inkml+xml"/>
  <Override PartName="/ppt/ink/ink148.xml" ContentType="application/inkml+xml"/>
  <Override PartName="/ppt/ink/ink149.xml" ContentType="application/inkml+xml"/>
  <Override PartName="/ppt/ink/ink150.xml" ContentType="application/inkml+xml"/>
  <Override PartName="/ppt/ink/ink151.xml" ContentType="application/inkml+xml"/>
  <Override PartName="/ppt/ink/ink152.xml" ContentType="application/inkml+xml"/>
  <Override PartName="/ppt/ink/ink153.xml" ContentType="application/inkml+xml"/>
  <Override PartName="/ppt/ink/ink154.xml" ContentType="application/inkml+xml"/>
  <Override PartName="/ppt/ink/ink155.xml" ContentType="application/inkml+xml"/>
  <Override PartName="/ppt/ink/ink156.xml" ContentType="application/inkml+xml"/>
  <Override PartName="/ppt/ink/ink157.xml" ContentType="application/inkml+xml"/>
  <Override PartName="/ppt/ink/ink158.xml" ContentType="application/inkml+xml"/>
  <Override PartName="/ppt/ink/ink159.xml" ContentType="application/inkml+xml"/>
  <Override PartName="/ppt/ink/ink160.xml" ContentType="application/inkml+xml"/>
  <Override PartName="/ppt/ink/ink161.xml" ContentType="application/inkml+xml"/>
  <Override PartName="/ppt/ink/ink162.xml" ContentType="application/inkml+xml"/>
  <Override PartName="/ppt/ink/ink163.xml" ContentType="application/inkml+xml"/>
  <Override PartName="/ppt/ink/ink164.xml" ContentType="application/inkml+xml"/>
  <Override PartName="/ppt/ink/ink165.xml" ContentType="application/inkml+xml"/>
  <Override PartName="/ppt/ink/ink166.xml" ContentType="application/inkml+xml"/>
  <Override PartName="/ppt/ink/ink167.xml" ContentType="application/inkml+xml"/>
  <Override PartName="/ppt/ink/ink168.xml" ContentType="application/inkml+xml"/>
  <Override PartName="/ppt/ink/ink169.xml" ContentType="application/inkml+xml"/>
  <Override PartName="/ppt/ink/ink170.xml" ContentType="application/inkml+xml"/>
  <Override PartName="/ppt/ink/ink171.xml" ContentType="application/inkml+xml"/>
  <Override PartName="/ppt/ink/ink172.xml" ContentType="application/inkml+xml"/>
  <Override PartName="/ppt/ink/ink173.xml" ContentType="application/inkml+xml"/>
  <Override PartName="/ppt/ink/ink174.xml" ContentType="application/inkml+xml"/>
  <Override PartName="/ppt/ink/ink175.xml" ContentType="application/inkml+xml"/>
  <Override PartName="/ppt/ink/ink176.xml" ContentType="application/inkml+xml"/>
  <Override PartName="/ppt/ink/ink177.xml" ContentType="application/inkml+xml"/>
  <Override PartName="/ppt/ink/ink178.xml" ContentType="application/inkml+xml"/>
  <Override PartName="/ppt/ink/ink179.xml" ContentType="application/inkml+xml"/>
  <Override PartName="/ppt/ink/ink180.xml" ContentType="application/inkml+xml"/>
  <Override PartName="/ppt/ink/ink181.xml" ContentType="application/inkml+xml"/>
  <Override PartName="/ppt/ink/ink182.xml" ContentType="application/inkml+xml"/>
  <Override PartName="/ppt/ink/ink183.xml" ContentType="application/inkml+xml"/>
  <Override PartName="/ppt/ink/ink184.xml" ContentType="application/inkml+xml"/>
  <Override PartName="/ppt/ink/ink185.xml" ContentType="application/inkml+xml"/>
  <Override PartName="/ppt/ink/ink186.xml" ContentType="application/inkml+xml"/>
  <Override PartName="/ppt/ink/ink187.xml" ContentType="application/inkml+xml"/>
  <Override PartName="/ppt/ink/ink188.xml" ContentType="application/inkml+xml"/>
  <Override PartName="/ppt/ink/ink189.xml" ContentType="application/inkml+xml"/>
  <Override PartName="/ppt/ink/ink190.xml" ContentType="application/inkml+xml"/>
  <Override PartName="/ppt/ink/ink191.xml" ContentType="application/inkml+xml"/>
  <Override PartName="/ppt/ink/ink192.xml" ContentType="application/inkml+xml"/>
  <Override PartName="/ppt/ink/ink193.xml" ContentType="application/inkml+xml"/>
  <Override PartName="/ppt/ink/ink194.xml" ContentType="application/inkml+xml"/>
  <Override PartName="/ppt/ink/ink195.xml" ContentType="application/inkml+xml"/>
  <Override PartName="/ppt/ink/ink196.xml" ContentType="application/inkml+xml"/>
  <Override PartName="/ppt/ink/ink197.xml" ContentType="application/inkml+xml"/>
  <Override PartName="/ppt/ink/ink198.xml" ContentType="application/inkml+xml"/>
  <Override PartName="/ppt/ink/ink199.xml" ContentType="application/inkml+xml"/>
  <Override PartName="/ppt/ink/ink200.xml" ContentType="application/inkml+xml"/>
  <Override PartName="/ppt/ink/ink201.xml" ContentType="application/inkml+xml"/>
  <Override PartName="/ppt/ink/ink202.xml" ContentType="application/inkml+xml"/>
  <Override PartName="/ppt/ink/ink203.xml" ContentType="application/inkml+xml"/>
  <Override PartName="/ppt/ink/ink204.xml" ContentType="application/inkml+xml"/>
  <Override PartName="/ppt/ink/ink205.xml" ContentType="application/inkml+xml"/>
  <Override PartName="/ppt/ink/ink206.xml" ContentType="application/inkml+xml"/>
  <Override PartName="/ppt/ink/ink207.xml" ContentType="application/inkml+xml"/>
  <Override PartName="/ppt/ink/ink208.xml" ContentType="application/inkml+xml"/>
  <Override PartName="/ppt/ink/ink209.xml" ContentType="application/inkml+xml"/>
  <Override PartName="/ppt/ink/ink210.xml" ContentType="application/inkml+xml"/>
  <Override PartName="/ppt/ink/ink211.xml" ContentType="application/inkml+xml"/>
  <Override PartName="/ppt/ink/ink212.xml" ContentType="application/inkml+xml"/>
  <Override PartName="/ppt/ink/ink213.xml" ContentType="application/inkml+xml"/>
  <Override PartName="/ppt/ink/ink214.xml" ContentType="application/inkml+xml"/>
  <Override PartName="/ppt/ink/ink215.xml" ContentType="application/inkml+xml"/>
  <Override PartName="/ppt/ink/ink216.xml" ContentType="application/inkml+xml"/>
  <Override PartName="/ppt/ink/ink217.xml" ContentType="application/inkml+xml"/>
  <Override PartName="/ppt/ink/ink218.xml" ContentType="application/inkml+xml"/>
  <Override PartName="/ppt/ink/ink219.xml" ContentType="application/inkml+xml"/>
  <Override PartName="/ppt/ink/ink220.xml" ContentType="application/inkml+xml"/>
  <Override PartName="/ppt/ink/ink221.xml" ContentType="application/inkml+xml"/>
  <Override PartName="/ppt/ink/ink222.xml" ContentType="application/inkml+xml"/>
  <Override PartName="/ppt/ink/ink223.xml" ContentType="application/inkml+xml"/>
  <Override PartName="/ppt/ink/ink224.xml" ContentType="application/inkml+xml"/>
  <Override PartName="/ppt/ink/ink225.xml" ContentType="application/inkml+xml"/>
  <Override PartName="/ppt/ink/ink226.xml" ContentType="application/inkml+xml"/>
  <Override PartName="/ppt/ink/ink227.xml" ContentType="application/inkml+xml"/>
  <Override PartName="/ppt/ink/ink228.xml" ContentType="application/inkml+xml"/>
  <Override PartName="/ppt/ink/ink229.xml" ContentType="application/inkml+xml"/>
  <Override PartName="/ppt/ink/ink230.xml" ContentType="application/inkml+xml"/>
  <Override PartName="/ppt/ink/ink231.xml" ContentType="application/inkml+xml"/>
  <Override PartName="/ppt/ink/ink232.xml" ContentType="application/inkml+xml"/>
  <Override PartName="/ppt/ink/ink233.xml" ContentType="application/inkml+xml"/>
  <Override PartName="/ppt/ink/ink234.xml" ContentType="application/inkml+xml"/>
  <Override PartName="/ppt/ink/ink235.xml" ContentType="application/inkml+xml"/>
  <Override PartName="/ppt/ink/ink236.xml" ContentType="application/inkml+xml"/>
  <Override PartName="/ppt/ink/ink237.xml" ContentType="application/inkml+xml"/>
  <Override PartName="/ppt/ink/ink238.xml" ContentType="application/inkml+xml"/>
  <Override PartName="/ppt/ink/ink239.xml" ContentType="application/inkml+xml"/>
  <Override PartName="/ppt/ink/ink240.xml" ContentType="application/inkml+xml"/>
  <Override PartName="/ppt/ink/ink241.xml" ContentType="application/inkml+xml"/>
  <Override PartName="/ppt/ink/ink242.xml" ContentType="application/inkml+xml"/>
  <Override PartName="/ppt/ink/ink243.xml" ContentType="application/inkml+xml"/>
  <Override PartName="/ppt/ink/ink244.xml" ContentType="application/inkml+xml"/>
  <Override PartName="/ppt/ink/ink245.xml" ContentType="application/inkml+xml"/>
  <Override PartName="/ppt/ink/ink246.xml" ContentType="application/inkml+xml"/>
  <Override PartName="/ppt/ink/ink247.xml" ContentType="application/inkml+xml"/>
  <Override PartName="/ppt/ink/ink248.xml" ContentType="application/inkml+xml"/>
  <Override PartName="/ppt/ink/ink249.xml" ContentType="application/inkml+xml"/>
  <Override PartName="/ppt/ink/ink250.xml" ContentType="application/inkml+xml"/>
  <Override PartName="/ppt/ink/ink251.xml" ContentType="application/inkml+xml"/>
  <Override PartName="/ppt/ink/ink252.xml" ContentType="application/inkml+xml"/>
  <Override PartName="/ppt/ink/ink253.xml" ContentType="application/inkml+xml"/>
  <Override PartName="/ppt/ink/ink254.xml" ContentType="application/inkml+xml"/>
  <Override PartName="/ppt/ink/ink255.xml" ContentType="application/inkml+xml"/>
  <Override PartName="/ppt/ink/ink256.xml" ContentType="application/inkml+xml"/>
  <Override PartName="/ppt/ink/ink257.xml" ContentType="application/inkml+xml"/>
  <Override PartName="/ppt/ink/ink258.xml" ContentType="application/inkml+xml"/>
  <Override PartName="/ppt/ink/ink259.xml" ContentType="application/inkml+xml"/>
  <Override PartName="/ppt/ink/ink260.xml" ContentType="application/inkml+xml"/>
  <Override PartName="/ppt/ink/ink261.xml" ContentType="application/inkml+xml"/>
  <Override PartName="/ppt/ink/ink262.xml" ContentType="application/inkml+xml"/>
  <Override PartName="/ppt/ink/ink263.xml" ContentType="application/inkml+xml"/>
  <Override PartName="/ppt/ink/ink264.xml" ContentType="application/inkml+xml"/>
  <Override PartName="/ppt/ink/ink265.xml" ContentType="application/inkml+xml"/>
  <Override PartName="/ppt/ink/ink266.xml" ContentType="application/inkml+xml"/>
  <Override PartName="/ppt/ink/ink267.xml" ContentType="application/inkml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1" r:id="rId5"/>
    <p:sldId id="262" r:id="rId6"/>
    <p:sldId id="263" r:id="rId7"/>
    <p:sldId id="265" r:id="rId8"/>
    <p:sldId id="271" r:id="rId9"/>
    <p:sldId id="270" r:id="rId10"/>
    <p:sldId id="268" r:id="rId11"/>
    <p:sldId id="277" r:id="rId12"/>
    <p:sldId id="278" r:id="rId13"/>
    <p:sldId id="269" r:id="rId14"/>
    <p:sldId id="272" r:id="rId15"/>
    <p:sldId id="273" r:id="rId16"/>
    <p:sldId id="274" r:id="rId17"/>
    <p:sldId id="275" r:id="rId18"/>
    <p:sldId id="276" r:id="rId19"/>
    <p:sldId id="266" r:id="rId20"/>
    <p:sldId id="267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97678F2-C23C-4156-B5C8-E30CFDD5F58D}" v="26" dt="2022-02-10T20:43:35.23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microsoft.com/office/2016/11/relationships/changesInfo" Target="changesInfos/changesInfo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Relationship Id="rId27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laire Sykes" userId="2a59ed49-f584-40aa-8e46-ff4fec35833e" providerId="ADAL" clId="{B97678F2-C23C-4156-B5C8-E30CFDD5F58D}"/>
    <pc:docChg chg="undo custSel addSld delSld modSld">
      <pc:chgData name="Claire Sykes" userId="2a59ed49-f584-40aa-8e46-ff4fec35833e" providerId="ADAL" clId="{B97678F2-C23C-4156-B5C8-E30CFDD5F58D}" dt="2022-02-10T20:43:39.029" v="925" actId="962"/>
      <pc:docMkLst>
        <pc:docMk/>
      </pc:docMkLst>
      <pc:sldChg chg="addSp delSp del mod">
        <pc:chgData name="Claire Sykes" userId="2a59ed49-f584-40aa-8e46-ff4fec35833e" providerId="ADAL" clId="{B97678F2-C23C-4156-B5C8-E30CFDD5F58D}" dt="2022-02-10T20:20:19.247" v="782" actId="47"/>
        <pc:sldMkLst>
          <pc:docMk/>
          <pc:sldMk cId="1888835462" sldId="264"/>
        </pc:sldMkLst>
        <pc:picChg chg="add del">
          <ac:chgData name="Claire Sykes" userId="2a59ed49-f584-40aa-8e46-ff4fec35833e" providerId="ADAL" clId="{B97678F2-C23C-4156-B5C8-E30CFDD5F58D}" dt="2022-02-10T20:20:09.700" v="779" actId="21"/>
          <ac:picMkLst>
            <pc:docMk/>
            <pc:sldMk cId="1888835462" sldId="264"/>
            <ac:picMk id="2" creationId="{E4006CBE-D44A-4A64-A4C2-1C9EF3544E2E}"/>
          </ac:picMkLst>
        </pc:picChg>
      </pc:sldChg>
      <pc:sldChg chg="addSp delSp modSp mod setBg setClrOvrMap">
        <pc:chgData name="Claire Sykes" userId="2a59ed49-f584-40aa-8e46-ff4fec35833e" providerId="ADAL" clId="{B97678F2-C23C-4156-B5C8-E30CFDD5F58D}" dt="2022-02-07T15:28:43.196" v="103" actId="26606"/>
        <pc:sldMkLst>
          <pc:docMk/>
          <pc:sldMk cId="1271450794" sldId="269"/>
        </pc:sldMkLst>
        <pc:spChg chg="add mod ord">
          <ac:chgData name="Claire Sykes" userId="2a59ed49-f584-40aa-8e46-ff4fec35833e" providerId="ADAL" clId="{B97678F2-C23C-4156-B5C8-E30CFDD5F58D}" dt="2022-02-07T15:28:43.196" v="103" actId="26606"/>
          <ac:spMkLst>
            <pc:docMk/>
            <pc:sldMk cId="1271450794" sldId="269"/>
            <ac:spMk id="3" creationId="{A217F9EE-D9B2-4D4A-A763-D6733871E62D}"/>
          </ac:spMkLst>
        </pc:spChg>
        <pc:spChg chg="add del">
          <ac:chgData name="Claire Sykes" userId="2a59ed49-f584-40aa-8e46-ff4fec35833e" providerId="ADAL" clId="{B97678F2-C23C-4156-B5C8-E30CFDD5F58D}" dt="2022-02-07T15:28:39.222" v="101" actId="26606"/>
          <ac:spMkLst>
            <pc:docMk/>
            <pc:sldMk cId="1271450794" sldId="269"/>
            <ac:spMk id="22" creationId="{AEECF78C-1048-456C-88A0-441412321169}"/>
          </ac:spMkLst>
        </pc:spChg>
        <pc:spChg chg="add del">
          <ac:chgData name="Claire Sykes" userId="2a59ed49-f584-40aa-8e46-ff4fec35833e" providerId="ADAL" clId="{B97678F2-C23C-4156-B5C8-E30CFDD5F58D}" dt="2022-02-07T15:28:39.222" v="101" actId="26606"/>
          <ac:spMkLst>
            <pc:docMk/>
            <pc:sldMk cId="1271450794" sldId="269"/>
            <ac:spMk id="24" creationId="{F4C8155D-EBB3-4B50-B945-2D47A2C5CE37}"/>
          </ac:spMkLst>
        </pc:spChg>
        <pc:spChg chg="add del">
          <ac:chgData name="Claire Sykes" userId="2a59ed49-f584-40aa-8e46-ff4fec35833e" providerId="ADAL" clId="{B97678F2-C23C-4156-B5C8-E30CFDD5F58D}" dt="2022-02-07T15:28:39.222" v="101" actId="26606"/>
          <ac:spMkLst>
            <pc:docMk/>
            <pc:sldMk cId="1271450794" sldId="269"/>
            <ac:spMk id="26" creationId="{EE99A833-6C48-4919-98F7-4D15C73698E6}"/>
          </ac:spMkLst>
        </pc:spChg>
        <pc:spChg chg="add del">
          <ac:chgData name="Claire Sykes" userId="2a59ed49-f584-40aa-8e46-ff4fec35833e" providerId="ADAL" clId="{B97678F2-C23C-4156-B5C8-E30CFDD5F58D}" dt="2022-02-07T15:28:39.222" v="101" actId="26606"/>
          <ac:spMkLst>
            <pc:docMk/>
            <pc:sldMk cId="1271450794" sldId="269"/>
            <ac:spMk id="28" creationId="{CF523106-7311-45AB-A97A-9BE6E22AC5EB}"/>
          </ac:spMkLst>
        </pc:spChg>
        <pc:spChg chg="add del">
          <ac:chgData name="Claire Sykes" userId="2a59ed49-f584-40aa-8e46-ff4fec35833e" providerId="ADAL" clId="{B97678F2-C23C-4156-B5C8-E30CFDD5F58D}" dt="2022-02-07T15:28:39.222" v="101" actId="26606"/>
          <ac:spMkLst>
            <pc:docMk/>
            <pc:sldMk cId="1271450794" sldId="269"/>
            <ac:spMk id="30" creationId="{7C1CFE70-2BD5-4661-8AF9-D097E65E70CE}"/>
          </ac:spMkLst>
        </pc:spChg>
        <pc:spChg chg="add del">
          <ac:chgData name="Claire Sykes" userId="2a59ed49-f584-40aa-8e46-ff4fec35833e" providerId="ADAL" clId="{B97678F2-C23C-4156-B5C8-E30CFDD5F58D}" dt="2022-02-07T15:28:39.222" v="101" actId="26606"/>
          <ac:spMkLst>
            <pc:docMk/>
            <pc:sldMk cId="1271450794" sldId="269"/>
            <ac:spMk id="32" creationId="{5A6B4445-DDB3-4971-8FBA-4DCAF08C09F4}"/>
          </ac:spMkLst>
        </pc:spChg>
        <pc:spChg chg="add del">
          <ac:chgData name="Claire Sykes" userId="2a59ed49-f584-40aa-8e46-ff4fec35833e" providerId="ADAL" clId="{B97678F2-C23C-4156-B5C8-E30CFDD5F58D}" dt="2022-02-07T15:28:43.196" v="103" actId="26606"/>
          <ac:spMkLst>
            <pc:docMk/>
            <pc:sldMk cId="1271450794" sldId="269"/>
            <ac:spMk id="34" creationId="{5CB593EA-2F98-479F-B4C4-F366571FA64D}"/>
          </ac:spMkLst>
        </pc:spChg>
        <pc:spChg chg="add del">
          <ac:chgData name="Claire Sykes" userId="2a59ed49-f584-40aa-8e46-ff4fec35833e" providerId="ADAL" clId="{B97678F2-C23C-4156-B5C8-E30CFDD5F58D}" dt="2022-02-07T15:28:43.196" v="103" actId="26606"/>
          <ac:spMkLst>
            <pc:docMk/>
            <pc:sldMk cId="1271450794" sldId="269"/>
            <ac:spMk id="35" creationId="{39BEB6D0-9E4E-4221-93D1-74ABECEE9EFC}"/>
          </ac:spMkLst>
        </pc:spChg>
        <pc:picChg chg="add mod">
          <ac:chgData name="Claire Sykes" userId="2a59ed49-f584-40aa-8e46-ff4fec35833e" providerId="ADAL" clId="{B97678F2-C23C-4156-B5C8-E30CFDD5F58D}" dt="2022-02-07T15:28:43.196" v="103" actId="26606"/>
          <ac:picMkLst>
            <pc:docMk/>
            <pc:sldMk cId="1271450794" sldId="269"/>
            <ac:picMk id="5" creationId="{0BA97E65-B95C-4BC1-89FD-BEE79FA34156}"/>
          </ac:picMkLst>
        </pc:picChg>
        <pc:picChg chg="add del mod">
          <ac:chgData name="Claire Sykes" userId="2a59ed49-f584-40aa-8e46-ff4fec35833e" providerId="ADAL" clId="{B97678F2-C23C-4156-B5C8-E30CFDD5F58D}" dt="2022-02-07T15:24:13.034" v="70" actId="478"/>
          <ac:picMkLst>
            <pc:docMk/>
            <pc:sldMk cId="1271450794" sldId="269"/>
            <ac:picMk id="7" creationId="{E0801A91-1B9A-4D37-96D6-B39FEA24262D}"/>
          </ac:picMkLst>
        </pc:picChg>
        <pc:picChg chg="add mod">
          <ac:chgData name="Claire Sykes" userId="2a59ed49-f584-40aa-8e46-ff4fec35833e" providerId="ADAL" clId="{B97678F2-C23C-4156-B5C8-E30CFDD5F58D}" dt="2022-02-07T15:28:43.196" v="103" actId="26606"/>
          <ac:picMkLst>
            <pc:docMk/>
            <pc:sldMk cId="1271450794" sldId="269"/>
            <ac:picMk id="9" creationId="{D1802AFC-173D-42DC-B7F2-61B81F8776C3}"/>
          </ac:picMkLst>
        </pc:picChg>
        <pc:picChg chg="add mod ord">
          <ac:chgData name="Claire Sykes" userId="2a59ed49-f584-40aa-8e46-ff4fec35833e" providerId="ADAL" clId="{B97678F2-C23C-4156-B5C8-E30CFDD5F58D}" dt="2022-02-07T15:28:43.196" v="103" actId="26606"/>
          <ac:picMkLst>
            <pc:docMk/>
            <pc:sldMk cId="1271450794" sldId="269"/>
            <ac:picMk id="11" creationId="{18D53D42-1BEA-40C8-A8C4-FF9099974461}"/>
          </ac:picMkLst>
        </pc:picChg>
        <pc:picChg chg="add mod ord">
          <ac:chgData name="Claire Sykes" userId="2a59ed49-f584-40aa-8e46-ff4fec35833e" providerId="ADAL" clId="{B97678F2-C23C-4156-B5C8-E30CFDD5F58D}" dt="2022-02-07T15:28:43.196" v="103" actId="26606"/>
          <ac:picMkLst>
            <pc:docMk/>
            <pc:sldMk cId="1271450794" sldId="269"/>
            <ac:picMk id="13" creationId="{E1F85817-B004-4E46-BCE1-C64EC334AAD1}"/>
          </ac:picMkLst>
        </pc:picChg>
        <pc:picChg chg="add mod ord">
          <ac:chgData name="Claire Sykes" userId="2a59ed49-f584-40aa-8e46-ff4fec35833e" providerId="ADAL" clId="{B97678F2-C23C-4156-B5C8-E30CFDD5F58D}" dt="2022-02-07T15:28:43.196" v="103" actId="26606"/>
          <ac:picMkLst>
            <pc:docMk/>
            <pc:sldMk cId="1271450794" sldId="269"/>
            <ac:picMk id="15" creationId="{5F7D8FFE-07D6-40CA-838C-DDA8E9E8B3F2}"/>
          </ac:picMkLst>
        </pc:picChg>
        <pc:picChg chg="add mod ord">
          <ac:chgData name="Claire Sykes" userId="2a59ed49-f584-40aa-8e46-ff4fec35833e" providerId="ADAL" clId="{B97678F2-C23C-4156-B5C8-E30CFDD5F58D}" dt="2022-02-07T15:28:43.196" v="103" actId="26606"/>
          <ac:picMkLst>
            <pc:docMk/>
            <pc:sldMk cId="1271450794" sldId="269"/>
            <ac:picMk id="17" creationId="{73D2DE22-ECB3-40F8-AC06-47593F49318E}"/>
          </ac:picMkLst>
        </pc:picChg>
      </pc:sldChg>
      <pc:sldChg chg="addSp modSp new mod">
        <pc:chgData name="Claire Sykes" userId="2a59ed49-f584-40aa-8e46-ff4fec35833e" providerId="ADAL" clId="{B97678F2-C23C-4156-B5C8-E30CFDD5F58D}" dt="2022-02-07T15:44:15.889" v="202" actId="1076"/>
        <pc:sldMkLst>
          <pc:docMk/>
          <pc:sldMk cId="4108505285" sldId="272"/>
        </pc:sldMkLst>
        <pc:spChg chg="mod">
          <ac:chgData name="Claire Sykes" userId="2a59ed49-f584-40aa-8e46-ff4fec35833e" providerId="ADAL" clId="{B97678F2-C23C-4156-B5C8-E30CFDD5F58D}" dt="2022-02-07T15:43:46.441" v="198" actId="207"/>
          <ac:spMkLst>
            <pc:docMk/>
            <pc:sldMk cId="4108505285" sldId="272"/>
            <ac:spMk id="2" creationId="{4C6C3963-D601-4D34-BF7D-41F067F5EBC0}"/>
          </ac:spMkLst>
        </pc:spChg>
        <pc:picChg chg="add mod">
          <ac:chgData name="Claire Sykes" userId="2a59ed49-f584-40aa-8e46-ff4fec35833e" providerId="ADAL" clId="{B97678F2-C23C-4156-B5C8-E30CFDD5F58D}" dt="2022-02-07T15:44:15.889" v="202" actId="1076"/>
          <ac:picMkLst>
            <pc:docMk/>
            <pc:sldMk cId="4108505285" sldId="272"/>
            <ac:picMk id="4" creationId="{8DA043F7-2D2A-4323-B525-0A196D993E79}"/>
          </ac:picMkLst>
        </pc:picChg>
      </pc:sldChg>
      <pc:sldChg chg="addSp delSp modSp new mod">
        <pc:chgData name="Claire Sykes" userId="2a59ed49-f584-40aa-8e46-ff4fec35833e" providerId="ADAL" clId="{B97678F2-C23C-4156-B5C8-E30CFDD5F58D}" dt="2022-02-07T16:35:47.976" v="721" actId="20577"/>
        <pc:sldMkLst>
          <pc:docMk/>
          <pc:sldMk cId="526996957" sldId="273"/>
        </pc:sldMkLst>
        <pc:spChg chg="mod">
          <ac:chgData name="Claire Sykes" userId="2a59ed49-f584-40aa-8e46-ff4fec35833e" providerId="ADAL" clId="{B97678F2-C23C-4156-B5C8-E30CFDD5F58D}" dt="2022-02-07T16:35:47.976" v="721" actId="20577"/>
          <ac:spMkLst>
            <pc:docMk/>
            <pc:sldMk cId="526996957" sldId="273"/>
            <ac:spMk id="2" creationId="{9075D56F-61AA-438C-8B64-0C6F11C5328F}"/>
          </ac:spMkLst>
        </pc:spChg>
        <pc:picChg chg="add mod">
          <ac:chgData name="Claire Sykes" userId="2a59ed49-f584-40aa-8e46-ff4fec35833e" providerId="ADAL" clId="{B97678F2-C23C-4156-B5C8-E30CFDD5F58D}" dt="2022-02-07T16:22:38.602" v="432" actId="1076"/>
          <ac:picMkLst>
            <pc:docMk/>
            <pc:sldMk cId="526996957" sldId="273"/>
            <ac:picMk id="4" creationId="{73A45F93-C912-4587-860A-682D470D3808}"/>
          </ac:picMkLst>
        </pc:picChg>
        <pc:picChg chg="add mod">
          <ac:chgData name="Claire Sykes" userId="2a59ed49-f584-40aa-8e46-ff4fec35833e" providerId="ADAL" clId="{B97678F2-C23C-4156-B5C8-E30CFDD5F58D}" dt="2022-02-07T16:13:55.350" v="387" actId="14100"/>
          <ac:picMkLst>
            <pc:docMk/>
            <pc:sldMk cId="526996957" sldId="273"/>
            <ac:picMk id="6" creationId="{4F667419-94D4-43DF-8495-A55E8A1DFC98}"/>
          </ac:picMkLst>
        </pc:picChg>
        <pc:picChg chg="add del mod">
          <ac:chgData name="Claire Sykes" userId="2a59ed49-f584-40aa-8e46-ff4fec35833e" providerId="ADAL" clId="{B97678F2-C23C-4156-B5C8-E30CFDD5F58D}" dt="2022-02-07T16:13:49.823" v="385" actId="478"/>
          <ac:picMkLst>
            <pc:docMk/>
            <pc:sldMk cId="526996957" sldId="273"/>
            <ac:picMk id="8" creationId="{A332D49F-822E-4B8F-BD0C-F5590526669B}"/>
          </ac:picMkLst>
        </pc:picChg>
        <pc:picChg chg="add mod">
          <ac:chgData name="Claire Sykes" userId="2a59ed49-f584-40aa-8e46-ff4fec35833e" providerId="ADAL" clId="{B97678F2-C23C-4156-B5C8-E30CFDD5F58D}" dt="2022-02-07T16:16:49.208" v="393" actId="1076"/>
          <ac:picMkLst>
            <pc:docMk/>
            <pc:sldMk cId="526996957" sldId="273"/>
            <ac:picMk id="10" creationId="{CBC6D141-70D8-4A3A-9088-00DBB443A760}"/>
          </ac:picMkLst>
        </pc:picChg>
        <pc:picChg chg="add mod">
          <ac:chgData name="Claire Sykes" userId="2a59ed49-f584-40aa-8e46-ff4fec35833e" providerId="ADAL" clId="{B97678F2-C23C-4156-B5C8-E30CFDD5F58D}" dt="2022-02-07T16:17:09.720" v="398" actId="962"/>
          <ac:picMkLst>
            <pc:docMk/>
            <pc:sldMk cId="526996957" sldId="273"/>
            <ac:picMk id="12" creationId="{A967792C-2877-4C29-A027-ADC2B9A85CF0}"/>
          </ac:picMkLst>
        </pc:picChg>
        <pc:picChg chg="add mod">
          <ac:chgData name="Claire Sykes" userId="2a59ed49-f584-40aa-8e46-ff4fec35833e" providerId="ADAL" clId="{B97678F2-C23C-4156-B5C8-E30CFDD5F58D}" dt="2022-02-07T16:17:49.846" v="402" actId="962"/>
          <ac:picMkLst>
            <pc:docMk/>
            <pc:sldMk cId="526996957" sldId="273"/>
            <ac:picMk id="14" creationId="{C11B1CA7-7E3F-4A46-A8A8-9A8CE7AD2B12}"/>
          </ac:picMkLst>
        </pc:picChg>
        <pc:picChg chg="add mod">
          <ac:chgData name="Claire Sykes" userId="2a59ed49-f584-40aa-8e46-ff4fec35833e" providerId="ADAL" clId="{B97678F2-C23C-4156-B5C8-E30CFDD5F58D}" dt="2022-02-07T16:18:48.104" v="408" actId="1076"/>
          <ac:picMkLst>
            <pc:docMk/>
            <pc:sldMk cId="526996957" sldId="273"/>
            <ac:picMk id="16" creationId="{D60DCBA1-171E-4627-A6E2-095605B5322D}"/>
          </ac:picMkLst>
        </pc:picChg>
        <pc:picChg chg="add mod">
          <ac:chgData name="Claire Sykes" userId="2a59ed49-f584-40aa-8e46-ff4fec35833e" providerId="ADAL" clId="{B97678F2-C23C-4156-B5C8-E30CFDD5F58D}" dt="2022-02-07T16:19:34.008" v="413" actId="14100"/>
          <ac:picMkLst>
            <pc:docMk/>
            <pc:sldMk cId="526996957" sldId="273"/>
            <ac:picMk id="18" creationId="{6F5B0F12-16AB-44BE-8326-19A39AD70668}"/>
          </ac:picMkLst>
        </pc:picChg>
        <pc:picChg chg="add mod">
          <ac:chgData name="Claire Sykes" userId="2a59ed49-f584-40aa-8e46-ff4fec35833e" providerId="ADAL" clId="{B97678F2-C23C-4156-B5C8-E30CFDD5F58D}" dt="2022-02-07T16:22:31.116" v="431" actId="14100"/>
          <ac:picMkLst>
            <pc:docMk/>
            <pc:sldMk cId="526996957" sldId="273"/>
            <ac:picMk id="20" creationId="{C28C1ACE-8E12-46CE-919C-1C39DFD2CC8B}"/>
          </ac:picMkLst>
        </pc:picChg>
        <pc:picChg chg="add mod ord">
          <ac:chgData name="Claire Sykes" userId="2a59ed49-f584-40aa-8e46-ff4fec35833e" providerId="ADAL" clId="{B97678F2-C23C-4156-B5C8-E30CFDD5F58D}" dt="2022-02-07T16:22:41.761" v="433" actId="1076"/>
          <ac:picMkLst>
            <pc:docMk/>
            <pc:sldMk cId="526996957" sldId="273"/>
            <ac:picMk id="21" creationId="{CD1900FE-F7BA-498A-94F8-F6109AD5B6BC}"/>
          </ac:picMkLst>
        </pc:picChg>
        <pc:picChg chg="add mod">
          <ac:chgData name="Claire Sykes" userId="2a59ed49-f584-40aa-8e46-ff4fec35833e" providerId="ADAL" clId="{B97678F2-C23C-4156-B5C8-E30CFDD5F58D}" dt="2022-02-07T16:24:15.241" v="440" actId="1076"/>
          <ac:picMkLst>
            <pc:docMk/>
            <pc:sldMk cId="526996957" sldId="273"/>
            <ac:picMk id="23" creationId="{0440C458-4C2C-44BD-9860-F0EDF61850FB}"/>
          </ac:picMkLst>
        </pc:picChg>
      </pc:sldChg>
      <pc:sldChg chg="addSp delSp modSp new mod">
        <pc:chgData name="Claire Sykes" userId="2a59ed49-f584-40aa-8e46-ff4fec35833e" providerId="ADAL" clId="{B97678F2-C23C-4156-B5C8-E30CFDD5F58D}" dt="2022-02-07T19:42:24.411" v="723" actId="478"/>
        <pc:sldMkLst>
          <pc:docMk/>
          <pc:sldMk cId="1506984925" sldId="274"/>
        </pc:sldMkLst>
        <pc:spChg chg="mod">
          <ac:chgData name="Claire Sykes" userId="2a59ed49-f584-40aa-8e46-ff4fec35833e" providerId="ADAL" clId="{B97678F2-C23C-4156-B5C8-E30CFDD5F58D}" dt="2022-02-07T16:34:54.410" v="709" actId="207"/>
          <ac:spMkLst>
            <pc:docMk/>
            <pc:sldMk cId="1506984925" sldId="274"/>
            <ac:spMk id="2" creationId="{09C8D9AF-5069-4897-9875-7CEAA08A3BB7}"/>
          </ac:spMkLst>
        </pc:spChg>
        <pc:picChg chg="add del mod">
          <ac:chgData name="Claire Sykes" userId="2a59ed49-f584-40aa-8e46-ff4fec35833e" providerId="ADAL" clId="{B97678F2-C23C-4156-B5C8-E30CFDD5F58D}" dt="2022-02-07T19:42:24.411" v="723" actId="478"/>
          <ac:picMkLst>
            <pc:docMk/>
            <pc:sldMk cId="1506984925" sldId="274"/>
            <ac:picMk id="3" creationId="{A205DBC7-CE2A-423D-9617-AF1CEAB83027}"/>
          </ac:picMkLst>
        </pc:picChg>
      </pc:sldChg>
      <pc:sldChg chg="addSp modSp new mod">
        <pc:chgData name="Claire Sykes" userId="2a59ed49-f584-40aa-8e46-ff4fec35833e" providerId="ADAL" clId="{B97678F2-C23C-4156-B5C8-E30CFDD5F58D}" dt="2022-02-10T20:22:00.198" v="838" actId="1076"/>
        <pc:sldMkLst>
          <pc:docMk/>
          <pc:sldMk cId="2422166993" sldId="275"/>
        </pc:sldMkLst>
        <pc:spChg chg="mod">
          <ac:chgData name="Claire Sykes" userId="2a59ed49-f584-40aa-8e46-ff4fec35833e" providerId="ADAL" clId="{B97678F2-C23C-4156-B5C8-E30CFDD5F58D}" dt="2022-02-10T20:21:55.256" v="837" actId="20577"/>
          <ac:spMkLst>
            <pc:docMk/>
            <pc:sldMk cId="2422166993" sldId="275"/>
            <ac:spMk id="2" creationId="{BD867276-D7FD-4866-A006-B488E3A4B910}"/>
          </ac:spMkLst>
        </pc:spChg>
        <pc:picChg chg="add mod">
          <ac:chgData name="Claire Sykes" userId="2a59ed49-f584-40aa-8e46-ff4fec35833e" providerId="ADAL" clId="{B97678F2-C23C-4156-B5C8-E30CFDD5F58D}" dt="2022-02-10T20:22:00.198" v="838" actId="1076"/>
          <ac:picMkLst>
            <pc:docMk/>
            <pc:sldMk cId="2422166993" sldId="275"/>
            <ac:picMk id="3" creationId="{83D2EBB5-A7E5-47CB-BF7F-3CFB27968F77}"/>
          </ac:picMkLst>
        </pc:picChg>
      </pc:sldChg>
      <pc:sldChg chg="addSp delSp modSp new mod setBg">
        <pc:chgData name="Claire Sykes" userId="2a59ed49-f584-40aa-8e46-ff4fec35833e" providerId="ADAL" clId="{B97678F2-C23C-4156-B5C8-E30CFDD5F58D}" dt="2022-02-10T20:43:39.029" v="925" actId="962"/>
        <pc:sldMkLst>
          <pc:docMk/>
          <pc:sldMk cId="3835850304" sldId="276"/>
        </pc:sldMkLst>
        <pc:spChg chg="mod">
          <ac:chgData name="Claire Sykes" userId="2a59ed49-f584-40aa-8e46-ff4fec35833e" providerId="ADAL" clId="{B97678F2-C23C-4156-B5C8-E30CFDD5F58D}" dt="2022-02-10T20:41:32.395" v="920" actId="26606"/>
          <ac:spMkLst>
            <pc:docMk/>
            <pc:sldMk cId="3835850304" sldId="276"/>
            <ac:spMk id="2" creationId="{56F03D8C-89E8-4E65-88E2-72A42013EC74}"/>
          </ac:spMkLst>
        </pc:spChg>
        <pc:spChg chg="add">
          <ac:chgData name="Claire Sykes" userId="2a59ed49-f584-40aa-8e46-ff4fec35833e" providerId="ADAL" clId="{B97678F2-C23C-4156-B5C8-E30CFDD5F58D}" dt="2022-02-10T20:41:32.395" v="920" actId="26606"/>
          <ac:spMkLst>
            <pc:docMk/>
            <pc:sldMk cId="3835850304" sldId="276"/>
            <ac:spMk id="11" creationId="{D4771268-CB57-404A-9271-370EB28F6090}"/>
          </ac:spMkLst>
        </pc:spChg>
        <pc:picChg chg="add del mod">
          <ac:chgData name="Claire Sykes" userId="2a59ed49-f584-40aa-8e46-ff4fec35833e" providerId="ADAL" clId="{B97678F2-C23C-4156-B5C8-E30CFDD5F58D}" dt="2022-02-10T20:40:51.051" v="914" actId="478"/>
          <ac:picMkLst>
            <pc:docMk/>
            <pc:sldMk cId="3835850304" sldId="276"/>
            <ac:picMk id="4" creationId="{D27CA935-B874-4583-B9D7-6496BCB1DCE2}"/>
          </ac:picMkLst>
        </pc:picChg>
        <pc:picChg chg="add mod">
          <ac:chgData name="Claire Sykes" userId="2a59ed49-f584-40aa-8e46-ff4fec35833e" providerId="ADAL" clId="{B97678F2-C23C-4156-B5C8-E30CFDD5F58D}" dt="2022-02-10T20:41:35.651" v="921" actId="1076"/>
          <ac:picMkLst>
            <pc:docMk/>
            <pc:sldMk cId="3835850304" sldId="276"/>
            <ac:picMk id="6" creationId="{35EAB773-D78A-4801-B2DC-87553C371677}"/>
          </ac:picMkLst>
        </pc:picChg>
        <pc:picChg chg="add mod">
          <ac:chgData name="Claire Sykes" userId="2a59ed49-f584-40aa-8e46-ff4fec35833e" providerId="ADAL" clId="{B97678F2-C23C-4156-B5C8-E30CFDD5F58D}" dt="2022-02-10T20:43:39.029" v="925" actId="962"/>
          <ac:picMkLst>
            <pc:docMk/>
            <pc:sldMk cId="3835850304" sldId="276"/>
            <ac:picMk id="8" creationId="{024846B1-FD93-43E5-910B-FA3C96F099B7}"/>
          </ac:picMkLst>
        </pc:picChg>
      </pc:sldChg>
    </pc:docChg>
  </pc:docChgLst>
  <pc:docChgLst>
    <pc:chgData name="Claire Sykes" userId="2a59ed49-f584-40aa-8e46-ff4fec35833e" providerId="ADAL" clId="{C06818B9-74AD-4867-B9D9-332B8F774188}"/>
    <pc:docChg chg="custSel addSld delSld modSld">
      <pc:chgData name="Claire Sykes" userId="2a59ed49-f584-40aa-8e46-ff4fec35833e" providerId="ADAL" clId="{C06818B9-74AD-4867-B9D9-332B8F774188}" dt="2022-01-06T12:49:33.644" v="138" actId="1076"/>
      <pc:docMkLst>
        <pc:docMk/>
      </pc:docMkLst>
      <pc:sldChg chg="addSp modSp new mod">
        <pc:chgData name="Claire Sykes" userId="2a59ed49-f584-40aa-8e46-ff4fec35833e" providerId="ADAL" clId="{C06818B9-74AD-4867-B9D9-332B8F774188}" dt="2022-01-06T11:49:47.197" v="6" actId="14100"/>
        <pc:sldMkLst>
          <pc:docMk/>
          <pc:sldMk cId="1732521462" sldId="258"/>
        </pc:sldMkLst>
        <pc:picChg chg="add mod">
          <ac:chgData name="Claire Sykes" userId="2a59ed49-f584-40aa-8e46-ff4fec35833e" providerId="ADAL" clId="{C06818B9-74AD-4867-B9D9-332B8F774188}" dt="2022-01-06T11:49:47.197" v="6" actId="14100"/>
          <ac:picMkLst>
            <pc:docMk/>
            <pc:sldMk cId="1732521462" sldId="258"/>
            <ac:picMk id="3" creationId="{D0D1E3D8-FDA0-4002-B3A5-9BBDEB76241C}"/>
          </ac:picMkLst>
        </pc:picChg>
      </pc:sldChg>
      <pc:sldChg chg="new del">
        <pc:chgData name="Claire Sykes" userId="2a59ed49-f584-40aa-8e46-ff4fec35833e" providerId="ADAL" clId="{C06818B9-74AD-4867-B9D9-332B8F774188}" dt="2022-01-06T11:53:00.572" v="42" actId="47"/>
        <pc:sldMkLst>
          <pc:docMk/>
          <pc:sldMk cId="2406562183" sldId="259"/>
        </pc:sldMkLst>
      </pc:sldChg>
      <pc:sldChg chg="new del">
        <pc:chgData name="Claire Sykes" userId="2a59ed49-f584-40aa-8e46-ff4fec35833e" providerId="ADAL" clId="{C06818B9-74AD-4867-B9D9-332B8F774188}" dt="2022-01-06T11:52:55.703" v="41" actId="47"/>
        <pc:sldMkLst>
          <pc:docMk/>
          <pc:sldMk cId="1500888373" sldId="260"/>
        </pc:sldMkLst>
      </pc:sldChg>
      <pc:sldChg chg="modSp new mod">
        <pc:chgData name="Claire Sykes" userId="2a59ed49-f584-40aa-8e46-ff4fec35833e" providerId="ADAL" clId="{C06818B9-74AD-4867-B9D9-332B8F774188}" dt="2022-01-06T11:50:57.868" v="40" actId="14100"/>
        <pc:sldMkLst>
          <pc:docMk/>
          <pc:sldMk cId="4055733817" sldId="261"/>
        </pc:sldMkLst>
        <pc:spChg chg="mod">
          <ac:chgData name="Claire Sykes" userId="2a59ed49-f584-40aa-8e46-ff4fec35833e" providerId="ADAL" clId="{C06818B9-74AD-4867-B9D9-332B8F774188}" dt="2022-01-06T11:50:09.503" v="39" actId="27636"/>
          <ac:spMkLst>
            <pc:docMk/>
            <pc:sldMk cId="4055733817" sldId="261"/>
            <ac:spMk id="2" creationId="{61BAF22B-53FF-4052-A7E2-1CC6FA725F51}"/>
          </ac:spMkLst>
        </pc:spChg>
        <pc:spChg chg="mod">
          <ac:chgData name="Claire Sykes" userId="2a59ed49-f584-40aa-8e46-ff4fec35833e" providerId="ADAL" clId="{C06818B9-74AD-4867-B9D9-332B8F774188}" dt="2022-01-06T11:50:57.868" v="40" actId="14100"/>
          <ac:spMkLst>
            <pc:docMk/>
            <pc:sldMk cId="4055733817" sldId="261"/>
            <ac:spMk id="3" creationId="{60DFC59A-04D1-439D-997D-21A7BB6390B8}"/>
          </ac:spMkLst>
        </pc:spChg>
      </pc:sldChg>
      <pc:sldChg chg="addSp delSp modSp new mod">
        <pc:chgData name="Claire Sykes" userId="2a59ed49-f584-40aa-8e46-ff4fec35833e" providerId="ADAL" clId="{C06818B9-74AD-4867-B9D9-332B8F774188}" dt="2022-01-06T12:49:33.644" v="138" actId="1076"/>
        <pc:sldMkLst>
          <pc:docMk/>
          <pc:sldMk cId="672473756" sldId="262"/>
        </pc:sldMkLst>
        <pc:spChg chg="mod">
          <ac:chgData name="Claire Sykes" userId="2a59ed49-f584-40aa-8e46-ff4fec35833e" providerId="ADAL" clId="{C06818B9-74AD-4867-B9D9-332B8F774188}" dt="2022-01-06T11:54:30.098" v="113" actId="122"/>
          <ac:spMkLst>
            <pc:docMk/>
            <pc:sldMk cId="672473756" sldId="262"/>
            <ac:spMk id="2" creationId="{998B248A-2E11-4403-A0E5-19A6A1F99F72}"/>
          </ac:spMkLst>
        </pc:spChg>
        <pc:picChg chg="add del mod">
          <ac:chgData name="Claire Sykes" userId="2a59ed49-f584-40aa-8e46-ff4fec35833e" providerId="ADAL" clId="{C06818B9-74AD-4867-B9D9-332B8F774188}" dt="2022-01-06T12:41:33.137" v="126" actId="478"/>
          <ac:picMkLst>
            <pc:docMk/>
            <pc:sldMk cId="672473756" sldId="262"/>
            <ac:picMk id="4" creationId="{99155D8E-B98A-4036-8580-FB8093869B8D}"/>
          </ac:picMkLst>
        </pc:picChg>
        <pc:picChg chg="add del mod">
          <ac:chgData name="Claire Sykes" userId="2a59ed49-f584-40aa-8e46-ff4fec35833e" providerId="ADAL" clId="{C06818B9-74AD-4867-B9D9-332B8F774188}" dt="2022-01-06T12:42:33.373" v="130" actId="478"/>
          <ac:picMkLst>
            <pc:docMk/>
            <pc:sldMk cId="672473756" sldId="262"/>
            <ac:picMk id="6" creationId="{AD63B763-EFCE-4BF3-AB3C-1D9128E9FE42}"/>
          </ac:picMkLst>
        </pc:picChg>
        <pc:picChg chg="add del mod">
          <ac:chgData name="Claire Sykes" userId="2a59ed49-f584-40aa-8e46-ff4fec35833e" providerId="ADAL" clId="{C06818B9-74AD-4867-B9D9-332B8F774188}" dt="2022-01-06T12:42:47.311" v="132" actId="478"/>
          <ac:picMkLst>
            <pc:docMk/>
            <pc:sldMk cId="672473756" sldId="262"/>
            <ac:picMk id="8" creationId="{2713F8EA-1B13-47F8-ADD7-6D0BC6ED39C7}"/>
          </ac:picMkLst>
        </pc:picChg>
        <pc:picChg chg="add mod">
          <ac:chgData name="Claire Sykes" userId="2a59ed49-f584-40aa-8e46-ff4fec35833e" providerId="ADAL" clId="{C06818B9-74AD-4867-B9D9-332B8F774188}" dt="2022-01-06T12:49:33.644" v="138" actId="1076"/>
          <ac:picMkLst>
            <pc:docMk/>
            <pc:sldMk cId="672473756" sldId="262"/>
            <ac:picMk id="10" creationId="{2E6B8C97-84BB-42AC-B156-F88F4132761C}"/>
          </ac:picMkLst>
        </pc:picChg>
      </pc:sldChg>
      <pc:sldChg chg="addSp modSp new mod">
        <pc:chgData name="Claire Sykes" userId="2a59ed49-f584-40aa-8e46-ff4fec35833e" providerId="ADAL" clId="{C06818B9-74AD-4867-B9D9-332B8F774188}" dt="2022-01-06T11:57:16.323" v="125" actId="1076"/>
        <pc:sldMkLst>
          <pc:docMk/>
          <pc:sldMk cId="3835867547" sldId="263"/>
        </pc:sldMkLst>
        <pc:picChg chg="add mod">
          <ac:chgData name="Claire Sykes" userId="2a59ed49-f584-40aa-8e46-ff4fec35833e" providerId="ADAL" clId="{C06818B9-74AD-4867-B9D9-332B8F774188}" dt="2022-01-06T11:57:16.323" v="125" actId="1076"/>
          <ac:picMkLst>
            <pc:docMk/>
            <pc:sldMk cId="3835867547" sldId="263"/>
            <ac:picMk id="5" creationId="{A17D42C9-26D5-495E-ACBF-25004C621CC9}"/>
          </ac:picMkLst>
        </pc:picChg>
      </pc:sldChg>
    </pc:docChg>
  </pc:docChgLst>
  <pc:docChgLst>
    <pc:chgData name="Claire Sykes" userId="2a59ed49-f584-40aa-8e46-ff4fec35833e" providerId="ADAL" clId="{E56CAA34-964D-422D-946C-ED0C1CC34FB9}"/>
    <pc:docChg chg="undo custSel addSld modSld sldOrd">
      <pc:chgData name="Claire Sykes" userId="2a59ed49-f584-40aa-8e46-ff4fec35833e" providerId="ADAL" clId="{E56CAA34-964D-422D-946C-ED0C1CC34FB9}" dt="2022-01-20T14:40:20.674" v="143"/>
      <pc:docMkLst>
        <pc:docMk/>
      </pc:docMkLst>
      <pc:sldChg chg="ord">
        <pc:chgData name="Claire Sykes" userId="2a59ed49-f584-40aa-8e46-ff4fec35833e" providerId="ADAL" clId="{E56CAA34-964D-422D-946C-ED0C1CC34FB9}" dt="2022-01-20T14:18:59.204" v="3"/>
        <pc:sldMkLst>
          <pc:docMk/>
          <pc:sldMk cId="864050511" sldId="265"/>
        </pc:sldMkLst>
      </pc:sldChg>
      <pc:sldChg chg="new">
        <pc:chgData name="Claire Sykes" userId="2a59ed49-f584-40aa-8e46-ff4fec35833e" providerId="ADAL" clId="{E56CAA34-964D-422D-946C-ED0C1CC34FB9}" dt="2022-01-20T14:18:40.467" v="0" actId="680"/>
        <pc:sldMkLst>
          <pc:docMk/>
          <pc:sldMk cId="4181421023" sldId="266"/>
        </pc:sldMkLst>
      </pc:sldChg>
      <pc:sldChg chg="new">
        <pc:chgData name="Claire Sykes" userId="2a59ed49-f584-40aa-8e46-ff4fec35833e" providerId="ADAL" clId="{E56CAA34-964D-422D-946C-ED0C1CC34FB9}" dt="2022-01-20T14:18:47.601" v="1" actId="680"/>
        <pc:sldMkLst>
          <pc:docMk/>
          <pc:sldMk cId="1915383442" sldId="267"/>
        </pc:sldMkLst>
      </pc:sldChg>
      <pc:sldChg chg="addSp delSp modSp new mod setBg addAnim delAnim">
        <pc:chgData name="Claire Sykes" userId="2a59ed49-f584-40aa-8e46-ff4fec35833e" providerId="ADAL" clId="{E56CAA34-964D-422D-946C-ED0C1CC34FB9}" dt="2022-01-20T14:34:23.635" v="86" actId="1076"/>
        <pc:sldMkLst>
          <pc:docMk/>
          <pc:sldMk cId="3210392760" sldId="268"/>
        </pc:sldMkLst>
        <pc:spChg chg="mod ord">
          <ac:chgData name="Claire Sykes" userId="2a59ed49-f584-40aa-8e46-ff4fec35833e" providerId="ADAL" clId="{E56CAA34-964D-422D-946C-ED0C1CC34FB9}" dt="2022-01-20T14:31:45.096" v="68" actId="26606"/>
          <ac:spMkLst>
            <pc:docMk/>
            <pc:sldMk cId="3210392760" sldId="268"/>
            <ac:spMk id="2" creationId="{819F798A-8646-4B86-8357-060B10FEDE3A}"/>
          </ac:spMkLst>
        </pc:spChg>
        <pc:spChg chg="add del">
          <ac:chgData name="Claire Sykes" userId="2a59ed49-f584-40aa-8e46-ff4fec35833e" providerId="ADAL" clId="{E56CAA34-964D-422D-946C-ED0C1CC34FB9}" dt="2022-01-20T14:31:45.096" v="68" actId="26606"/>
          <ac:spMkLst>
            <pc:docMk/>
            <pc:sldMk cId="3210392760" sldId="268"/>
            <ac:spMk id="15" creationId="{A26C624C-963C-4795-B05B-6565DB5ABD39}"/>
          </ac:spMkLst>
        </pc:spChg>
        <pc:picChg chg="add mod ord">
          <ac:chgData name="Claire Sykes" userId="2a59ed49-f584-40aa-8e46-ff4fec35833e" providerId="ADAL" clId="{E56CAA34-964D-422D-946C-ED0C1CC34FB9}" dt="2022-01-20T14:34:13.975" v="83" actId="1076"/>
          <ac:picMkLst>
            <pc:docMk/>
            <pc:sldMk cId="3210392760" sldId="268"/>
            <ac:picMk id="4" creationId="{342E5B96-57CD-4C81-A696-8ED15045159D}"/>
          </ac:picMkLst>
        </pc:picChg>
        <pc:picChg chg="add mod ord">
          <ac:chgData name="Claire Sykes" userId="2a59ed49-f584-40aa-8e46-ff4fec35833e" providerId="ADAL" clId="{E56CAA34-964D-422D-946C-ED0C1CC34FB9}" dt="2022-01-20T14:34:23.635" v="86" actId="1076"/>
          <ac:picMkLst>
            <pc:docMk/>
            <pc:sldMk cId="3210392760" sldId="268"/>
            <ac:picMk id="6" creationId="{B4C879FF-58A0-4DD2-B298-AF5BD1944D38}"/>
          </ac:picMkLst>
        </pc:picChg>
        <pc:picChg chg="add mod">
          <ac:chgData name="Claire Sykes" userId="2a59ed49-f584-40aa-8e46-ff4fec35833e" providerId="ADAL" clId="{E56CAA34-964D-422D-946C-ED0C1CC34FB9}" dt="2022-01-20T14:31:45.096" v="68" actId="26606"/>
          <ac:picMkLst>
            <pc:docMk/>
            <pc:sldMk cId="3210392760" sldId="268"/>
            <ac:picMk id="8" creationId="{FCA81ECD-4E5E-4DB1-A343-C0965D8C242F}"/>
          </ac:picMkLst>
        </pc:picChg>
        <pc:picChg chg="add mod">
          <ac:chgData name="Claire Sykes" userId="2a59ed49-f584-40aa-8e46-ff4fec35833e" providerId="ADAL" clId="{E56CAA34-964D-422D-946C-ED0C1CC34FB9}" dt="2022-01-20T14:34:05.705" v="78" actId="14100"/>
          <ac:picMkLst>
            <pc:docMk/>
            <pc:sldMk cId="3210392760" sldId="268"/>
            <ac:picMk id="10" creationId="{F2F17AFF-4AF6-4CFD-BF40-FF42B8AF9F46}"/>
          </ac:picMkLst>
        </pc:picChg>
        <pc:picChg chg="add mod">
          <ac:chgData name="Claire Sykes" userId="2a59ed49-f584-40aa-8e46-ff4fec35833e" providerId="ADAL" clId="{E56CAA34-964D-422D-946C-ED0C1CC34FB9}" dt="2022-01-20T14:34:21.299" v="85" actId="1076"/>
          <ac:picMkLst>
            <pc:docMk/>
            <pc:sldMk cId="3210392760" sldId="268"/>
            <ac:picMk id="12" creationId="{70ED13DB-7154-47A3-9AEB-C41A66F4BA87}"/>
          </ac:picMkLst>
        </pc:picChg>
        <pc:picChg chg="add mod">
          <ac:chgData name="Claire Sykes" userId="2a59ed49-f584-40aa-8e46-ff4fec35833e" providerId="ADAL" clId="{E56CAA34-964D-422D-946C-ED0C1CC34FB9}" dt="2022-01-20T14:34:19.942" v="84" actId="1076"/>
          <ac:picMkLst>
            <pc:docMk/>
            <pc:sldMk cId="3210392760" sldId="268"/>
            <ac:picMk id="14" creationId="{D729125E-9A71-4891-9D59-39777AF7444F}"/>
          </ac:picMkLst>
        </pc:picChg>
      </pc:sldChg>
      <pc:sldChg chg="new">
        <pc:chgData name="Claire Sykes" userId="2a59ed49-f584-40aa-8e46-ff4fec35833e" providerId="ADAL" clId="{E56CAA34-964D-422D-946C-ED0C1CC34FB9}" dt="2022-01-20T14:34:42.286" v="87" actId="680"/>
        <pc:sldMkLst>
          <pc:docMk/>
          <pc:sldMk cId="1271450794" sldId="269"/>
        </pc:sldMkLst>
      </pc:sldChg>
      <pc:sldChg chg="addSp modSp new mod ord">
        <pc:chgData name="Claire Sykes" userId="2a59ed49-f584-40aa-8e46-ff4fec35833e" providerId="ADAL" clId="{E56CAA34-964D-422D-946C-ED0C1CC34FB9}" dt="2022-01-20T14:40:20.674" v="143"/>
        <pc:sldMkLst>
          <pc:docMk/>
          <pc:sldMk cId="3563867058" sldId="270"/>
        </pc:sldMkLst>
        <pc:spChg chg="mod">
          <ac:chgData name="Claire Sykes" userId="2a59ed49-f584-40aa-8e46-ff4fec35833e" providerId="ADAL" clId="{E56CAA34-964D-422D-946C-ED0C1CC34FB9}" dt="2022-01-20T14:35:04.850" v="122" actId="20577"/>
          <ac:spMkLst>
            <pc:docMk/>
            <pc:sldMk cId="3563867058" sldId="270"/>
            <ac:spMk id="2" creationId="{FB2103C9-79F1-4C66-83C3-CB1F8FE939DF}"/>
          </ac:spMkLst>
        </pc:spChg>
        <pc:picChg chg="add mod">
          <ac:chgData name="Claire Sykes" userId="2a59ed49-f584-40aa-8e46-ff4fec35833e" providerId="ADAL" clId="{E56CAA34-964D-422D-946C-ED0C1CC34FB9}" dt="2022-01-20T14:35:50.148" v="125" actId="27614"/>
          <ac:picMkLst>
            <pc:docMk/>
            <pc:sldMk cId="3563867058" sldId="270"/>
            <ac:picMk id="4" creationId="{FC6DFA40-933A-45DC-8155-005F9090F088}"/>
          </ac:picMkLst>
        </pc:picChg>
        <pc:picChg chg="add mod">
          <ac:chgData name="Claire Sykes" userId="2a59ed49-f584-40aa-8e46-ff4fec35833e" providerId="ADAL" clId="{E56CAA34-964D-422D-946C-ED0C1CC34FB9}" dt="2022-01-20T14:37:06.398" v="129" actId="1076"/>
          <ac:picMkLst>
            <pc:docMk/>
            <pc:sldMk cId="3563867058" sldId="270"/>
            <ac:picMk id="5" creationId="{E58F18C6-11D7-4167-AFBB-955BA079E3CC}"/>
          </ac:picMkLst>
        </pc:picChg>
        <pc:picChg chg="add mod">
          <ac:chgData name="Claire Sykes" userId="2a59ed49-f584-40aa-8e46-ff4fec35833e" providerId="ADAL" clId="{E56CAA34-964D-422D-946C-ED0C1CC34FB9}" dt="2022-01-20T14:37:43.672" v="133" actId="1076"/>
          <ac:picMkLst>
            <pc:docMk/>
            <pc:sldMk cId="3563867058" sldId="270"/>
            <ac:picMk id="6" creationId="{7482410A-2272-4D19-9948-3CE857C8BCD2}"/>
          </ac:picMkLst>
        </pc:picChg>
      </pc:sldChg>
      <pc:sldChg chg="addSp modSp new mod ord">
        <pc:chgData name="Claire Sykes" userId="2a59ed49-f584-40aa-8e46-ff4fec35833e" providerId="ADAL" clId="{E56CAA34-964D-422D-946C-ED0C1CC34FB9}" dt="2022-01-20T14:40:18.179" v="141"/>
        <pc:sldMkLst>
          <pc:docMk/>
          <pc:sldMk cId="3138097930" sldId="271"/>
        </pc:sldMkLst>
        <pc:spChg chg="mod">
          <ac:chgData name="Claire Sykes" userId="2a59ed49-f584-40aa-8e46-ff4fec35833e" providerId="ADAL" clId="{E56CAA34-964D-422D-946C-ED0C1CC34FB9}" dt="2022-01-20T14:40:10.734" v="139"/>
          <ac:spMkLst>
            <pc:docMk/>
            <pc:sldMk cId="3138097930" sldId="271"/>
            <ac:spMk id="2" creationId="{05CECB0B-C8CD-4747-8BC0-1629B77BBE41}"/>
          </ac:spMkLst>
        </pc:spChg>
        <pc:picChg chg="add mod">
          <ac:chgData name="Claire Sykes" userId="2a59ed49-f584-40aa-8e46-ff4fec35833e" providerId="ADAL" clId="{E56CAA34-964D-422D-946C-ED0C1CC34FB9}" dt="2022-01-20T14:39:44.713" v="138" actId="1076"/>
          <ac:picMkLst>
            <pc:docMk/>
            <pc:sldMk cId="3138097930" sldId="271"/>
            <ac:picMk id="3" creationId="{33537B2C-5E23-4C2A-BC05-DD97104D2EE6}"/>
          </ac:picMkLst>
        </pc:picChg>
      </pc:sldChg>
    </pc:docChg>
  </pc:docChgLst>
  <pc:docChgLst>
    <pc:chgData name="Claire Sykes" userId="2a59ed49-f584-40aa-8e46-ff4fec35833e" providerId="ADAL" clId="{5421317F-D221-4A55-912E-68D332CECF35}"/>
    <pc:docChg chg="custSel addSld modSld">
      <pc:chgData name="Claire Sykes" userId="2a59ed49-f584-40aa-8e46-ff4fec35833e" providerId="ADAL" clId="{5421317F-D221-4A55-912E-68D332CECF35}" dt="2022-02-11T13:48:19.300" v="418"/>
      <pc:docMkLst>
        <pc:docMk/>
      </pc:docMkLst>
      <pc:sldChg chg="addSp delSp modSp mod">
        <pc:chgData name="Claire Sykes" userId="2a59ed49-f584-40aa-8e46-ff4fec35833e" providerId="ADAL" clId="{5421317F-D221-4A55-912E-68D332CECF35}" dt="2022-01-26T14:25:32.297" v="210" actId="9405"/>
        <pc:sldMkLst>
          <pc:docMk/>
          <pc:sldMk cId="3210392760" sldId="268"/>
        </pc:sldMkLst>
        <pc:grpChg chg="del mod">
          <ac:chgData name="Claire Sykes" userId="2a59ed49-f584-40aa-8e46-ff4fec35833e" providerId="ADAL" clId="{5421317F-D221-4A55-912E-68D332CECF35}" dt="2022-01-26T13:50:21.758" v="57" actId="478"/>
          <ac:grpSpMkLst>
            <pc:docMk/>
            <pc:sldMk cId="3210392760" sldId="268"/>
            <ac:grpSpMk id="17" creationId="{F55C2024-124B-44BA-831F-B9CCBA9B43F3}"/>
          </ac:grpSpMkLst>
        </pc:grpChg>
        <pc:grpChg chg="del mod">
          <ac:chgData name="Claire Sykes" userId="2a59ed49-f584-40aa-8e46-ff4fec35833e" providerId="ADAL" clId="{5421317F-D221-4A55-912E-68D332CECF35}" dt="2022-01-26T13:41:10.238" v="24"/>
          <ac:grpSpMkLst>
            <pc:docMk/>
            <pc:sldMk cId="3210392760" sldId="268"/>
            <ac:grpSpMk id="33" creationId="{8B195F2B-7691-4722-9110-7A22FFD87F2F}"/>
          </ac:grpSpMkLst>
        </pc:grpChg>
        <pc:grpChg chg="del mod">
          <ac:chgData name="Claire Sykes" userId="2a59ed49-f584-40aa-8e46-ff4fec35833e" providerId="ADAL" clId="{5421317F-D221-4A55-912E-68D332CECF35}" dt="2022-01-26T13:41:13.661" v="28"/>
          <ac:grpSpMkLst>
            <pc:docMk/>
            <pc:sldMk cId="3210392760" sldId="268"/>
            <ac:grpSpMk id="34" creationId="{23F30877-572E-455A-907C-88B853C15FB0}"/>
          </ac:grpSpMkLst>
        </pc:grpChg>
        <pc:grpChg chg="del mod">
          <ac:chgData name="Claire Sykes" userId="2a59ed49-f584-40aa-8e46-ff4fec35833e" providerId="ADAL" clId="{5421317F-D221-4A55-912E-68D332CECF35}" dt="2022-01-26T13:41:27.093" v="44"/>
          <ac:grpSpMkLst>
            <pc:docMk/>
            <pc:sldMk cId="3210392760" sldId="268"/>
            <ac:grpSpMk id="38" creationId="{0EEADAAA-A166-4428-94E9-9E042C3CC21E}"/>
          </ac:grpSpMkLst>
        </pc:grpChg>
        <pc:grpChg chg="del mod">
          <ac:chgData name="Claire Sykes" userId="2a59ed49-f584-40aa-8e46-ff4fec35833e" providerId="ADAL" clId="{5421317F-D221-4A55-912E-68D332CECF35}" dt="2022-01-26T13:50:17.049" v="55" actId="478"/>
          <ac:grpSpMkLst>
            <pc:docMk/>
            <pc:sldMk cId="3210392760" sldId="268"/>
            <ac:grpSpMk id="54" creationId="{2899B4BE-8361-409D-81ED-564C76FCE55F}"/>
          </ac:grpSpMkLst>
        </pc:grpChg>
        <pc:grpChg chg="del mod">
          <ac:chgData name="Claire Sykes" userId="2a59ed49-f584-40aa-8e46-ff4fec35833e" providerId="ADAL" clId="{5421317F-D221-4A55-912E-68D332CECF35}" dt="2022-01-26T13:50:18.719" v="56" actId="478"/>
          <ac:grpSpMkLst>
            <pc:docMk/>
            <pc:sldMk cId="3210392760" sldId="268"/>
            <ac:grpSpMk id="55" creationId="{AEE2B923-5A5D-40B9-A81A-F8CB5C6F984F}"/>
          </ac:grpSpMkLst>
        </pc:grpChg>
        <pc:grpChg chg="mod">
          <ac:chgData name="Claire Sykes" userId="2a59ed49-f584-40aa-8e46-ff4fec35833e" providerId="ADAL" clId="{5421317F-D221-4A55-912E-68D332CECF35}" dt="2022-01-26T13:51:11.147" v="70"/>
          <ac:grpSpMkLst>
            <pc:docMk/>
            <pc:sldMk cId="3210392760" sldId="268"/>
            <ac:grpSpMk id="64" creationId="{C9427D59-D0B7-4419-9B15-2DC6AFA14363}"/>
          </ac:grpSpMkLst>
        </pc:grpChg>
        <pc:grpChg chg="mod">
          <ac:chgData name="Claire Sykes" userId="2a59ed49-f584-40aa-8e46-ff4fec35833e" providerId="ADAL" clId="{5421317F-D221-4A55-912E-68D332CECF35}" dt="2022-01-26T13:51:15.779" v="75"/>
          <ac:grpSpMkLst>
            <pc:docMk/>
            <pc:sldMk cId="3210392760" sldId="268"/>
            <ac:grpSpMk id="69" creationId="{99C36FA2-B79C-4425-A236-4C5F83DB28D6}"/>
          </ac:grpSpMkLst>
        </pc:grpChg>
        <pc:grpChg chg="mod">
          <ac:chgData name="Claire Sykes" userId="2a59ed49-f584-40aa-8e46-ff4fec35833e" providerId="ADAL" clId="{5421317F-D221-4A55-912E-68D332CECF35}" dt="2022-01-26T13:51:23.310" v="84"/>
          <ac:grpSpMkLst>
            <pc:docMk/>
            <pc:sldMk cId="3210392760" sldId="268"/>
            <ac:grpSpMk id="78" creationId="{85719D5B-651C-4409-B9E0-BEA09960D9BA}"/>
          </ac:grpSpMkLst>
        </pc:grpChg>
        <pc:grpChg chg="del mod">
          <ac:chgData name="Claire Sykes" userId="2a59ed49-f584-40aa-8e46-ff4fec35833e" providerId="ADAL" clId="{5421317F-D221-4A55-912E-68D332CECF35}" dt="2022-01-26T13:51:45.296" v="90"/>
          <ac:grpSpMkLst>
            <pc:docMk/>
            <pc:sldMk cId="3210392760" sldId="268"/>
            <ac:grpSpMk id="83" creationId="{CE4983C9-45E1-469D-8B4C-06DE3EC5C361}"/>
          </ac:grpSpMkLst>
        </pc:grpChg>
        <pc:grpChg chg="del mod">
          <ac:chgData name="Claire Sykes" userId="2a59ed49-f584-40aa-8e46-ff4fec35833e" providerId="ADAL" clId="{5421317F-D221-4A55-912E-68D332CECF35}" dt="2022-01-26T13:51:57.435" v="101"/>
          <ac:grpSpMkLst>
            <pc:docMk/>
            <pc:sldMk cId="3210392760" sldId="268"/>
            <ac:grpSpMk id="86" creationId="{F11854AF-3FB3-46D7-A7F0-364323653600}"/>
          </ac:grpSpMkLst>
        </pc:grpChg>
        <pc:grpChg chg="del mod">
          <ac:chgData name="Claire Sykes" userId="2a59ed49-f584-40aa-8e46-ff4fec35833e" providerId="ADAL" clId="{5421317F-D221-4A55-912E-68D332CECF35}" dt="2022-01-26T13:52:15.820" v="124"/>
          <ac:grpSpMkLst>
            <pc:docMk/>
            <pc:sldMk cId="3210392760" sldId="268"/>
            <ac:grpSpMk id="93" creationId="{715844DE-3BB5-46CF-A1E8-DA9FC0B88368}"/>
          </ac:grpSpMkLst>
        </pc:grpChg>
        <pc:grpChg chg="mod">
          <ac:chgData name="Claire Sykes" userId="2a59ed49-f584-40aa-8e46-ff4fec35833e" providerId="ADAL" clId="{5421317F-D221-4A55-912E-68D332CECF35}" dt="2022-01-26T13:52:15.820" v="124"/>
          <ac:grpSpMkLst>
            <pc:docMk/>
            <pc:sldMk cId="3210392760" sldId="268"/>
            <ac:grpSpMk id="116" creationId="{117AB3FE-E8FF-44E4-B2D8-83D196D23792}"/>
          </ac:grpSpMkLst>
        </pc:grpChg>
        <pc:grpChg chg="mod">
          <ac:chgData name="Claire Sykes" userId="2a59ed49-f584-40aa-8e46-ff4fec35833e" providerId="ADAL" clId="{5421317F-D221-4A55-912E-68D332CECF35}" dt="2022-01-26T13:52:15.820" v="124"/>
          <ac:grpSpMkLst>
            <pc:docMk/>
            <pc:sldMk cId="3210392760" sldId="268"/>
            <ac:grpSpMk id="117" creationId="{CD94E91E-4DD8-45B3-8F23-79654FB4DC1B}"/>
          </ac:grpSpMkLst>
        </pc:grpChg>
        <pc:grpChg chg="del mod">
          <ac:chgData name="Claire Sykes" userId="2a59ed49-f584-40aa-8e46-ff4fec35833e" providerId="ADAL" clId="{5421317F-D221-4A55-912E-68D332CECF35}" dt="2022-01-26T13:52:30.180" v="142"/>
          <ac:grpSpMkLst>
            <pc:docMk/>
            <pc:sldMk cId="3210392760" sldId="268"/>
            <ac:grpSpMk id="128" creationId="{A4BC301D-A4CB-4565-9C58-C88C840D762F}"/>
          </ac:grpSpMkLst>
        </pc:grpChg>
        <pc:grpChg chg="del mod">
          <ac:chgData name="Claire Sykes" userId="2a59ed49-f584-40aa-8e46-ff4fec35833e" providerId="ADAL" clId="{5421317F-D221-4A55-912E-68D332CECF35}" dt="2022-01-26T13:52:32.138" v="146"/>
          <ac:grpSpMkLst>
            <pc:docMk/>
            <pc:sldMk cId="3210392760" sldId="268"/>
            <ac:grpSpMk id="135" creationId="{F790138C-F104-4E36-9206-9B88E88B8007}"/>
          </ac:grpSpMkLst>
        </pc:grpChg>
        <pc:grpChg chg="mod">
          <ac:chgData name="Claire Sykes" userId="2a59ed49-f584-40aa-8e46-ff4fec35833e" providerId="ADAL" clId="{5421317F-D221-4A55-912E-68D332CECF35}" dt="2022-01-26T13:52:30.180" v="142"/>
          <ac:grpSpMkLst>
            <pc:docMk/>
            <pc:sldMk cId="3210392760" sldId="268"/>
            <ac:grpSpMk id="136" creationId="{67D5A7FF-A0D1-42E5-962B-E30A7D87A11C}"/>
          </ac:grpSpMkLst>
        </pc:grpChg>
        <pc:grpChg chg="mod">
          <ac:chgData name="Claire Sykes" userId="2a59ed49-f584-40aa-8e46-ff4fec35833e" providerId="ADAL" clId="{5421317F-D221-4A55-912E-68D332CECF35}" dt="2022-01-26T13:52:32.138" v="146"/>
          <ac:grpSpMkLst>
            <pc:docMk/>
            <pc:sldMk cId="3210392760" sldId="268"/>
            <ac:grpSpMk id="140" creationId="{68C43C77-F146-4CA9-BAEE-2E5FEBC99DFF}"/>
          </ac:grpSpMkLst>
        </pc:grpChg>
        <pc:grpChg chg="mod">
          <ac:chgData name="Claire Sykes" userId="2a59ed49-f584-40aa-8e46-ff4fec35833e" providerId="ADAL" clId="{5421317F-D221-4A55-912E-68D332CECF35}" dt="2022-01-26T13:52:42.445" v="161"/>
          <ac:grpSpMkLst>
            <pc:docMk/>
            <pc:sldMk cId="3210392760" sldId="268"/>
            <ac:grpSpMk id="155" creationId="{AF20DC62-4F44-4552-AAFE-B9C53A7A2186}"/>
          </ac:grpSpMkLst>
        </pc:grpChg>
        <pc:grpChg chg="del mod">
          <ac:chgData name="Claire Sykes" userId="2a59ed49-f584-40aa-8e46-ff4fec35833e" providerId="ADAL" clId="{5421317F-D221-4A55-912E-68D332CECF35}" dt="2022-01-26T13:52:53.863" v="167"/>
          <ac:grpSpMkLst>
            <pc:docMk/>
            <pc:sldMk cId="3210392760" sldId="268"/>
            <ac:grpSpMk id="158" creationId="{5F95A8DF-34E5-4040-B8D2-DC8EC047C889}"/>
          </ac:grpSpMkLst>
        </pc:grpChg>
        <pc:grpChg chg="del mod">
          <ac:chgData name="Claire Sykes" userId="2a59ed49-f584-40aa-8e46-ff4fec35833e" providerId="ADAL" clId="{5421317F-D221-4A55-912E-68D332CECF35}" dt="2022-01-26T13:52:57.502" v="172"/>
          <ac:grpSpMkLst>
            <pc:docMk/>
            <pc:sldMk cId="3210392760" sldId="268"/>
            <ac:grpSpMk id="161" creationId="{81EEB26B-8198-4994-A7B7-3BCB52B84160}"/>
          </ac:grpSpMkLst>
        </pc:grpChg>
        <pc:grpChg chg="mod">
          <ac:chgData name="Claire Sykes" userId="2a59ed49-f584-40aa-8e46-ff4fec35833e" providerId="ADAL" clId="{5421317F-D221-4A55-912E-68D332CECF35}" dt="2022-01-26T13:52:57.502" v="172"/>
          <ac:grpSpMkLst>
            <pc:docMk/>
            <pc:sldMk cId="3210392760" sldId="268"/>
            <ac:grpSpMk id="166" creationId="{D1BDF5C2-D0C7-4759-8F60-FD6652097184}"/>
          </ac:grpSpMkLst>
        </pc:grpChg>
        <pc:grpChg chg="mod">
          <ac:chgData name="Claire Sykes" userId="2a59ed49-f584-40aa-8e46-ff4fec35833e" providerId="ADAL" clId="{5421317F-D221-4A55-912E-68D332CECF35}" dt="2022-01-26T13:53:03.126" v="179"/>
          <ac:grpSpMkLst>
            <pc:docMk/>
            <pc:sldMk cId="3210392760" sldId="268"/>
            <ac:grpSpMk id="173" creationId="{884A7A7E-59A7-4032-AD98-3E54B0A807A7}"/>
          </ac:grpSpMkLst>
        </pc:grpChg>
        <pc:grpChg chg="del mod">
          <ac:chgData name="Claire Sykes" userId="2a59ed49-f584-40aa-8e46-ff4fec35833e" providerId="ADAL" clId="{5421317F-D221-4A55-912E-68D332CECF35}" dt="2022-01-26T13:53:16.287" v="200"/>
          <ac:grpSpMkLst>
            <pc:docMk/>
            <pc:sldMk cId="3210392760" sldId="268"/>
            <ac:grpSpMk id="192" creationId="{EC169A32-333C-4FB8-A02F-524A7A28D2EB}"/>
          </ac:grpSpMkLst>
        </pc:grpChg>
        <pc:grpChg chg="del mod">
          <ac:chgData name="Claire Sykes" userId="2a59ed49-f584-40aa-8e46-ff4fec35833e" providerId="ADAL" clId="{5421317F-D221-4A55-912E-68D332CECF35}" dt="2022-01-26T14:23:53.509" v="209"/>
          <ac:grpSpMkLst>
            <pc:docMk/>
            <pc:sldMk cId="3210392760" sldId="268"/>
            <ac:grpSpMk id="194" creationId="{8658E3F3-4BC2-4EFC-8782-94299F6DB615}"/>
          </ac:grpSpMkLst>
        </pc:grpChg>
        <pc:grpChg chg="mod">
          <ac:chgData name="Claire Sykes" userId="2a59ed49-f584-40aa-8e46-ff4fec35833e" providerId="ADAL" clId="{5421317F-D221-4A55-912E-68D332CECF35}" dt="2022-01-26T14:23:53.509" v="209"/>
          <ac:grpSpMkLst>
            <pc:docMk/>
            <pc:sldMk cId="3210392760" sldId="268"/>
            <ac:grpSpMk id="203" creationId="{881B8EB4-2E56-4C42-A191-36CEC4CA190F}"/>
          </ac:grpSpMkLst>
        </pc:grpChg>
        <pc:picChg chg="mod">
          <ac:chgData name="Claire Sykes" userId="2a59ed49-f584-40aa-8e46-ff4fec35833e" providerId="ADAL" clId="{5421317F-D221-4A55-912E-68D332CECF35}" dt="2022-01-26T13:50:52.961" v="62" actId="14100"/>
          <ac:picMkLst>
            <pc:docMk/>
            <pc:sldMk cId="3210392760" sldId="268"/>
            <ac:picMk id="6" creationId="{B4C879FF-58A0-4DD2-B298-AF5BD1944D38}"/>
          </ac:picMkLst>
        </pc:picChg>
        <pc:picChg chg="mod">
          <ac:chgData name="Claire Sykes" userId="2a59ed49-f584-40aa-8e46-ff4fec35833e" providerId="ADAL" clId="{5421317F-D221-4A55-912E-68D332CECF35}" dt="2022-01-26T13:50:55.849" v="63" actId="14100"/>
          <ac:picMkLst>
            <pc:docMk/>
            <pc:sldMk cId="3210392760" sldId="268"/>
            <ac:picMk id="10" creationId="{F2F17AFF-4AF6-4CFD-BF40-FF42B8AF9F46}"/>
          </ac:picMkLst>
        </pc:picChg>
        <pc:picChg chg="add mod">
          <ac:chgData name="Claire Sykes" userId="2a59ed49-f584-40aa-8e46-ff4fec35833e" providerId="ADAL" clId="{5421317F-D221-4A55-912E-68D332CECF35}" dt="2022-01-26T13:50:09.334" v="54" actId="1076"/>
          <ac:picMkLst>
            <pc:docMk/>
            <pc:sldMk cId="3210392760" sldId="268"/>
            <ac:picMk id="56" creationId="{9E95F8A5-EBEF-4FC4-A13F-9CED72B45523}"/>
          </ac:picMkLst>
        </pc:picChg>
        <pc:picChg chg="add mod">
          <ac:chgData name="Claire Sykes" userId="2a59ed49-f584-40aa-8e46-ff4fec35833e" providerId="ADAL" clId="{5421317F-D221-4A55-912E-68D332CECF35}" dt="2022-01-26T13:50:48.633" v="61" actId="1076"/>
          <ac:picMkLst>
            <pc:docMk/>
            <pc:sldMk cId="3210392760" sldId="268"/>
            <ac:picMk id="57" creationId="{BEA5D88C-61B4-47D5-AA0F-B3D09EB29E68}"/>
          </ac:picMkLst>
        </pc:picChg>
        <pc:inkChg chg="add mod">
          <ac:chgData name="Claire Sykes" userId="2a59ed49-f584-40aa-8e46-ff4fec35833e" providerId="ADAL" clId="{5421317F-D221-4A55-912E-68D332CECF35}" dt="2022-01-26T13:40:59.954" v="8"/>
          <ac:inkMkLst>
            <pc:docMk/>
            <pc:sldMk cId="3210392760" sldId="268"/>
            <ac:inkMk id="3" creationId="{C3E0FB98-7226-4374-82F5-E3CDB90E2CB1}"/>
          </ac:inkMkLst>
        </pc:inkChg>
        <pc:inkChg chg="add mod">
          <ac:chgData name="Claire Sykes" userId="2a59ed49-f584-40aa-8e46-ff4fec35833e" providerId="ADAL" clId="{5421317F-D221-4A55-912E-68D332CECF35}" dt="2022-01-26T13:40:59.954" v="8"/>
          <ac:inkMkLst>
            <pc:docMk/>
            <pc:sldMk cId="3210392760" sldId="268"/>
            <ac:inkMk id="5" creationId="{5722FB1C-5369-4D31-B140-9CC7494A31AA}"/>
          </ac:inkMkLst>
        </pc:inkChg>
        <pc:inkChg chg="add mod">
          <ac:chgData name="Claire Sykes" userId="2a59ed49-f584-40aa-8e46-ff4fec35833e" providerId="ADAL" clId="{5421317F-D221-4A55-912E-68D332CECF35}" dt="2022-01-26T13:40:59.954" v="8"/>
          <ac:inkMkLst>
            <pc:docMk/>
            <pc:sldMk cId="3210392760" sldId="268"/>
            <ac:inkMk id="7" creationId="{4A496111-AC50-43E8-98BE-899E405FD85A}"/>
          </ac:inkMkLst>
        </pc:inkChg>
        <pc:inkChg chg="add mod">
          <ac:chgData name="Claire Sykes" userId="2a59ed49-f584-40aa-8e46-ff4fec35833e" providerId="ADAL" clId="{5421317F-D221-4A55-912E-68D332CECF35}" dt="2022-01-26T13:40:59.954" v="8"/>
          <ac:inkMkLst>
            <pc:docMk/>
            <pc:sldMk cId="3210392760" sldId="268"/>
            <ac:inkMk id="9" creationId="{7F9F3651-ADF7-4402-B2F1-2424FB0EC866}"/>
          </ac:inkMkLst>
        </pc:inkChg>
        <pc:inkChg chg="add mod">
          <ac:chgData name="Claire Sykes" userId="2a59ed49-f584-40aa-8e46-ff4fec35833e" providerId="ADAL" clId="{5421317F-D221-4A55-912E-68D332CECF35}" dt="2022-01-26T13:40:59.954" v="8"/>
          <ac:inkMkLst>
            <pc:docMk/>
            <pc:sldMk cId="3210392760" sldId="268"/>
            <ac:inkMk id="11" creationId="{FB09F3E9-B711-468E-B22E-8C75E776D823}"/>
          </ac:inkMkLst>
        </pc:inkChg>
        <pc:inkChg chg="add mod">
          <ac:chgData name="Claire Sykes" userId="2a59ed49-f584-40aa-8e46-ff4fec35833e" providerId="ADAL" clId="{5421317F-D221-4A55-912E-68D332CECF35}" dt="2022-01-26T13:40:59.954" v="8"/>
          <ac:inkMkLst>
            <pc:docMk/>
            <pc:sldMk cId="3210392760" sldId="268"/>
            <ac:inkMk id="13" creationId="{5C60B9FE-0B0E-4579-9298-7BBB263A0548}"/>
          </ac:inkMkLst>
        </pc:inkChg>
        <pc:inkChg chg="add mod">
          <ac:chgData name="Claire Sykes" userId="2a59ed49-f584-40aa-8e46-ff4fec35833e" providerId="ADAL" clId="{5421317F-D221-4A55-912E-68D332CECF35}" dt="2022-01-26T13:40:59.954" v="8"/>
          <ac:inkMkLst>
            <pc:docMk/>
            <pc:sldMk cId="3210392760" sldId="268"/>
            <ac:inkMk id="15" creationId="{47243FCD-CC3B-4E56-BB88-D90F7CDEA6C3}"/>
          </ac:inkMkLst>
        </pc:inkChg>
        <pc:inkChg chg="add mod">
          <ac:chgData name="Claire Sykes" userId="2a59ed49-f584-40aa-8e46-ff4fec35833e" providerId="ADAL" clId="{5421317F-D221-4A55-912E-68D332CECF35}" dt="2022-01-26T13:40:59.954" v="8"/>
          <ac:inkMkLst>
            <pc:docMk/>
            <pc:sldMk cId="3210392760" sldId="268"/>
            <ac:inkMk id="16" creationId="{6E897C7E-7E1F-445D-A85E-3DEA5BF9DFF7}"/>
          </ac:inkMkLst>
        </pc:inkChg>
        <pc:inkChg chg="add mod">
          <ac:chgData name="Claire Sykes" userId="2a59ed49-f584-40aa-8e46-ff4fec35833e" providerId="ADAL" clId="{5421317F-D221-4A55-912E-68D332CECF35}" dt="2022-01-26T13:41:27.093" v="44"/>
          <ac:inkMkLst>
            <pc:docMk/>
            <pc:sldMk cId="3210392760" sldId="268"/>
            <ac:inkMk id="18" creationId="{9B28E69C-3424-49C0-B7D1-16836C5761DF}"/>
          </ac:inkMkLst>
        </pc:inkChg>
        <pc:inkChg chg="add mod">
          <ac:chgData name="Claire Sykes" userId="2a59ed49-f584-40aa-8e46-ff4fec35833e" providerId="ADAL" clId="{5421317F-D221-4A55-912E-68D332CECF35}" dt="2022-01-26T13:41:27.093" v="44"/>
          <ac:inkMkLst>
            <pc:docMk/>
            <pc:sldMk cId="3210392760" sldId="268"/>
            <ac:inkMk id="19" creationId="{34EE9A80-7286-41A6-9E30-B4D17947A0F3}"/>
          </ac:inkMkLst>
        </pc:inkChg>
        <pc:inkChg chg="add mod">
          <ac:chgData name="Claire Sykes" userId="2a59ed49-f584-40aa-8e46-ff4fec35833e" providerId="ADAL" clId="{5421317F-D221-4A55-912E-68D332CECF35}" dt="2022-01-26T13:41:27.093" v="44"/>
          <ac:inkMkLst>
            <pc:docMk/>
            <pc:sldMk cId="3210392760" sldId="268"/>
            <ac:inkMk id="20" creationId="{377A5D20-4BBC-4DBC-B738-9E6B01E2DF74}"/>
          </ac:inkMkLst>
        </pc:inkChg>
        <pc:inkChg chg="add mod">
          <ac:chgData name="Claire Sykes" userId="2a59ed49-f584-40aa-8e46-ff4fec35833e" providerId="ADAL" clId="{5421317F-D221-4A55-912E-68D332CECF35}" dt="2022-01-26T13:41:27.093" v="44"/>
          <ac:inkMkLst>
            <pc:docMk/>
            <pc:sldMk cId="3210392760" sldId="268"/>
            <ac:inkMk id="21" creationId="{BC57737D-DCF0-4FA3-80D0-99726A44775D}"/>
          </ac:inkMkLst>
        </pc:inkChg>
        <pc:inkChg chg="add mod">
          <ac:chgData name="Claire Sykes" userId="2a59ed49-f584-40aa-8e46-ff4fec35833e" providerId="ADAL" clId="{5421317F-D221-4A55-912E-68D332CECF35}" dt="2022-01-26T13:41:27.093" v="44"/>
          <ac:inkMkLst>
            <pc:docMk/>
            <pc:sldMk cId="3210392760" sldId="268"/>
            <ac:inkMk id="22" creationId="{40191AC4-083D-4C6A-B764-5259C2BCB3BD}"/>
          </ac:inkMkLst>
        </pc:inkChg>
        <pc:inkChg chg="add mod">
          <ac:chgData name="Claire Sykes" userId="2a59ed49-f584-40aa-8e46-ff4fec35833e" providerId="ADAL" clId="{5421317F-D221-4A55-912E-68D332CECF35}" dt="2022-01-26T13:41:27.093" v="44"/>
          <ac:inkMkLst>
            <pc:docMk/>
            <pc:sldMk cId="3210392760" sldId="268"/>
            <ac:inkMk id="23" creationId="{41119EE9-954E-4F57-848E-FB8D6EAD07B1}"/>
          </ac:inkMkLst>
        </pc:inkChg>
        <pc:inkChg chg="add mod">
          <ac:chgData name="Claire Sykes" userId="2a59ed49-f584-40aa-8e46-ff4fec35833e" providerId="ADAL" clId="{5421317F-D221-4A55-912E-68D332CECF35}" dt="2022-01-26T13:41:27.093" v="44"/>
          <ac:inkMkLst>
            <pc:docMk/>
            <pc:sldMk cId="3210392760" sldId="268"/>
            <ac:inkMk id="24" creationId="{F6A54D34-68C0-4547-A105-5A958D8054CF}"/>
          </ac:inkMkLst>
        </pc:inkChg>
        <pc:inkChg chg="add mod">
          <ac:chgData name="Claire Sykes" userId="2a59ed49-f584-40aa-8e46-ff4fec35833e" providerId="ADAL" clId="{5421317F-D221-4A55-912E-68D332CECF35}" dt="2022-01-26T13:41:27.093" v="44"/>
          <ac:inkMkLst>
            <pc:docMk/>
            <pc:sldMk cId="3210392760" sldId="268"/>
            <ac:inkMk id="25" creationId="{3B7B79F8-4536-4E5F-BC61-6D111B69D8B0}"/>
          </ac:inkMkLst>
        </pc:inkChg>
        <pc:inkChg chg="add mod">
          <ac:chgData name="Claire Sykes" userId="2a59ed49-f584-40aa-8e46-ff4fec35833e" providerId="ADAL" clId="{5421317F-D221-4A55-912E-68D332CECF35}" dt="2022-01-26T13:41:27.093" v="44"/>
          <ac:inkMkLst>
            <pc:docMk/>
            <pc:sldMk cId="3210392760" sldId="268"/>
            <ac:inkMk id="26" creationId="{5674CBC3-EE28-4538-8B9D-FB634C6FFD21}"/>
          </ac:inkMkLst>
        </pc:inkChg>
        <pc:inkChg chg="add mod">
          <ac:chgData name="Claire Sykes" userId="2a59ed49-f584-40aa-8e46-ff4fec35833e" providerId="ADAL" clId="{5421317F-D221-4A55-912E-68D332CECF35}" dt="2022-01-26T13:41:27.093" v="44"/>
          <ac:inkMkLst>
            <pc:docMk/>
            <pc:sldMk cId="3210392760" sldId="268"/>
            <ac:inkMk id="27" creationId="{6FA67ADA-9134-46FF-B9B5-B93993EE3A75}"/>
          </ac:inkMkLst>
        </pc:inkChg>
        <pc:inkChg chg="add mod">
          <ac:chgData name="Claire Sykes" userId="2a59ed49-f584-40aa-8e46-ff4fec35833e" providerId="ADAL" clId="{5421317F-D221-4A55-912E-68D332CECF35}" dt="2022-01-26T13:41:27.093" v="44"/>
          <ac:inkMkLst>
            <pc:docMk/>
            <pc:sldMk cId="3210392760" sldId="268"/>
            <ac:inkMk id="28" creationId="{F9F1A5FE-332C-4CAA-96B9-D9FCFB21AAA4}"/>
          </ac:inkMkLst>
        </pc:inkChg>
        <pc:inkChg chg="add mod">
          <ac:chgData name="Claire Sykes" userId="2a59ed49-f584-40aa-8e46-ff4fec35833e" providerId="ADAL" clId="{5421317F-D221-4A55-912E-68D332CECF35}" dt="2022-01-26T13:41:27.093" v="44"/>
          <ac:inkMkLst>
            <pc:docMk/>
            <pc:sldMk cId="3210392760" sldId="268"/>
            <ac:inkMk id="29" creationId="{2F2F36AE-FBF6-4D4D-93CA-BD551CC15130}"/>
          </ac:inkMkLst>
        </pc:inkChg>
        <pc:inkChg chg="add mod">
          <ac:chgData name="Claire Sykes" userId="2a59ed49-f584-40aa-8e46-ff4fec35833e" providerId="ADAL" clId="{5421317F-D221-4A55-912E-68D332CECF35}" dt="2022-01-26T13:41:27.093" v="44"/>
          <ac:inkMkLst>
            <pc:docMk/>
            <pc:sldMk cId="3210392760" sldId="268"/>
            <ac:inkMk id="30" creationId="{4F73AA86-EF2E-414D-9463-15FC29F809C6}"/>
          </ac:inkMkLst>
        </pc:inkChg>
        <pc:inkChg chg="add mod">
          <ac:chgData name="Claire Sykes" userId="2a59ed49-f584-40aa-8e46-ff4fec35833e" providerId="ADAL" clId="{5421317F-D221-4A55-912E-68D332CECF35}" dt="2022-01-26T13:41:27.093" v="44"/>
          <ac:inkMkLst>
            <pc:docMk/>
            <pc:sldMk cId="3210392760" sldId="268"/>
            <ac:inkMk id="31" creationId="{B7546F84-CE95-4FE1-8237-007C7A430F87}"/>
          </ac:inkMkLst>
        </pc:inkChg>
        <pc:inkChg chg="add mod">
          <ac:chgData name="Claire Sykes" userId="2a59ed49-f584-40aa-8e46-ff4fec35833e" providerId="ADAL" clId="{5421317F-D221-4A55-912E-68D332CECF35}" dt="2022-01-26T13:41:27.093" v="44"/>
          <ac:inkMkLst>
            <pc:docMk/>
            <pc:sldMk cId="3210392760" sldId="268"/>
            <ac:inkMk id="32" creationId="{B275705D-67E5-41FA-9BCC-F3FFA3F3987C}"/>
          </ac:inkMkLst>
        </pc:inkChg>
        <pc:inkChg chg="add mod">
          <ac:chgData name="Claire Sykes" userId="2a59ed49-f584-40aa-8e46-ff4fec35833e" providerId="ADAL" clId="{5421317F-D221-4A55-912E-68D332CECF35}" dt="2022-01-26T13:41:27.093" v="44"/>
          <ac:inkMkLst>
            <pc:docMk/>
            <pc:sldMk cId="3210392760" sldId="268"/>
            <ac:inkMk id="35" creationId="{170F48C2-0374-4C67-A9D4-6602773944C0}"/>
          </ac:inkMkLst>
        </pc:inkChg>
        <pc:inkChg chg="add mod">
          <ac:chgData name="Claire Sykes" userId="2a59ed49-f584-40aa-8e46-ff4fec35833e" providerId="ADAL" clId="{5421317F-D221-4A55-912E-68D332CECF35}" dt="2022-01-26T13:41:27.093" v="44"/>
          <ac:inkMkLst>
            <pc:docMk/>
            <pc:sldMk cId="3210392760" sldId="268"/>
            <ac:inkMk id="36" creationId="{4B0CB595-C324-493E-96D9-5716CB79E8B8}"/>
          </ac:inkMkLst>
        </pc:inkChg>
        <pc:inkChg chg="add mod">
          <ac:chgData name="Claire Sykes" userId="2a59ed49-f584-40aa-8e46-ff4fec35833e" providerId="ADAL" clId="{5421317F-D221-4A55-912E-68D332CECF35}" dt="2022-01-26T13:41:27.093" v="44"/>
          <ac:inkMkLst>
            <pc:docMk/>
            <pc:sldMk cId="3210392760" sldId="268"/>
            <ac:inkMk id="37" creationId="{1AAB980C-B494-42D2-9D3C-249059094A51}"/>
          </ac:inkMkLst>
        </pc:inkChg>
        <pc:inkChg chg="add">
          <ac:chgData name="Claire Sykes" userId="2a59ed49-f584-40aa-8e46-ff4fec35833e" providerId="ADAL" clId="{5421317F-D221-4A55-912E-68D332CECF35}" dt="2022-01-26T13:41:14.392" v="29" actId="9405"/>
          <ac:inkMkLst>
            <pc:docMk/>
            <pc:sldMk cId="3210392760" sldId="268"/>
            <ac:inkMk id="39" creationId="{0F41FAEF-27B0-411B-9D4D-359037073F1F}"/>
          </ac:inkMkLst>
        </pc:inkChg>
        <pc:inkChg chg="add mod">
          <ac:chgData name="Claire Sykes" userId="2a59ed49-f584-40aa-8e46-ff4fec35833e" providerId="ADAL" clId="{5421317F-D221-4A55-912E-68D332CECF35}" dt="2022-01-26T13:41:27.093" v="44"/>
          <ac:inkMkLst>
            <pc:docMk/>
            <pc:sldMk cId="3210392760" sldId="268"/>
            <ac:inkMk id="40" creationId="{439A24F4-9D98-4FDA-A505-00D2E5504CEB}"/>
          </ac:inkMkLst>
        </pc:inkChg>
        <pc:inkChg chg="add mod">
          <ac:chgData name="Claire Sykes" userId="2a59ed49-f584-40aa-8e46-ff4fec35833e" providerId="ADAL" clId="{5421317F-D221-4A55-912E-68D332CECF35}" dt="2022-01-26T13:41:27.093" v="44"/>
          <ac:inkMkLst>
            <pc:docMk/>
            <pc:sldMk cId="3210392760" sldId="268"/>
            <ac:inkMk id="41" creationId="{5E5BBB40-716A-41BD-9A6C-2946EA78031F}"/>
          </ac:inkMkLst>
        </pc:inkChg>
        <pc:inkChg chg="add mod">
          <ac:chgData name="Claire Sykes" userId="2a59ed49-f584-40aa-8e46-ff4fec35833e" providerId="ADAL" clId="{5421317F-D221-4A55-912E-68D332CECF35}" dt="2022-01-26T13:41:27.093" v="44"/>
          <ac:inkMkLst>
            <pc:docMk/>
            <pc:sldMk cId="3210392760" sldId="268"/>
            <ac:inkMk id="42" creationId="{6B3A507D-91B4-4861-AA9D-4502A306F98A}"/>
          </ac:inkMkLst>
        </pc:inkChg>
        <pc:inkChg chg="add mod">
          <ac:chgData name="Claire Sykes" userId="2a59ed49-f584-40aa-8e46-ff4fec35833e" providerId="ADAL" clId="{5421317F-D221-4A55-912E-68D332CECF35}" dt="2022-01-26T13:41:27.093" v="44"/>
          <ac:inkMkLst>
            <pc:docMk/>
            <pc:sldMk cId="3210392760" sldId="268"/>
            <ac:inkMk id="43" creationId="{058BDFDD-B600-43C2-9468-9CB0CE1691E4}"/>
          </ac:inkMkLst>
        </pc:inkChg>
        <pc:inkChg chg="add mod">
          <ac:chgData name="Claire Sykes" userId="2a59ed49-f584-40aa-8e46-ff4fec35833e" providerId="ADAL" clId="{5421317F-D221-4A55-912E-68D332CECF35}" dt="2022-01-26T13:41:27.093" v="44"/>
          <ac:inkMkLst>
            <pc:docMk/>
            <pc:sldMk cId="3210392760" sldId="268"/>
            <ac:inkMk id="44" creationId="{0594937A-509B-4BC3-97A6-768EAEFC3875}"/>
          </ac:inkMkLst>
        </pc:inkChg>
        <pc:inkChg chg="add mod">
          <ac:chgData name="Claire Sykes" userId="2a59ed49-f584-40aa-8e46-ff4fec35833e" providerId="ADAL" clId="{5421317F-D221-4A55-912E-68D332CECF35}" dt="2022-01-26T13:41:27.093" v="44"/>
          <ac:inkMkLst>
            <pc:docMk/>
            <pc:sldMk cId="3210392760" sldId="268"/>
            <ac:inkMk id="45" creationId="{ADE7A5B9-8E2F-4B40-997D-A2C6048FCB66}"/>
          </ac:inkMkLst>
        </pc:inkChg>
        <pc:inkChg chg="add mod">
          <ac:chgData name="Claire Sykes" userId="2a59ed49-f584-40aa-8e46-ff4fec35833e" providerId="ADAL" clId="{5421317F-D221-4A55-912E-68D332CECF35}" dt="2022-01-26T13:41:27.093" v="44"/>
          <ac:inkMkLst>
            <pc:docMk/>
            <pc:sldMk cId="3210392760" sldId="268"/>
            <ac:inkMk id="46" creationId="{AE4A7805-B42B-4CFC-BE91-0986954D0C48}"/>
          </ac:inkMkLst>
        </pc:inkChg>
        <pc:inkChg chg="add mod">
          <ac:chgData name="Claire Sykes" userId="2a59ed49-f584-40aa-8e46-ff4fec35833e" providerId="ADAL" clId="{5421317F-D221-4A55-912E-68D332CECF35}" dt="2022-01-26T13:41:27.093" v="44"/>
          <ac:inkMkLst>
            <pc:docMk/>
            <pc:sldMk cId="3210392760" sldId="268"/>
            <ac:inkMk id="47" creationId="{BA97698A-86D1-41B3-8AF1-290D46F6228A}"/>
          </ac:inkMkLst>
        </pc:inkChg>
        <pc:inkChg chg="add mod">
          <ac:chgData name="Claire Sykes" userId="2a59ed49-f584-40aa-8e46-ff4fec35833e" providerId="ADAL" clId="{5421317F-D221-4A55-912E-68D332CECF35}" dt="2022-01-26T13:41:27.093" v="44"/>
          <ac:inkMkLst>
            <pc:docMk/>
            <pc:sldMk cId="3210392760" sldId="268"/>
            <ac:inkMk id="48" creationId="{1A155327-2162-48B6-9CE4-1910AC408E99}"/>
          </ac:inkMkLst>
        </pc:inkChg>
        <pc:inkChg chg="add mod">
          <ac:chgData name="Claire Sykes" userId="2a59ed49-f584-40aa-8e46-ff4fec35833e" providerId="ADAL" clId="{5421317F-D221-4A55-912E-68D332CECF35}" dt="2022-01-26T13:41:27.093" v="44"/>
          <ac:inkMkLst>
            <pc:docMk/>
            <pc:sldMk cId="3210392760" sldId="268"/>
            <ac:inkMk id="49" creationId="{CBD1A2F9-B64F-4EBD-AAC0-ED250BB30D1F}"/>
          </ac:inkMkLst>
        </pc:inkChg>
        <pc:inkChg chg="add mod">
          <ac:chgData name="Claire Sykes" userId="2a59ed49-f584-40aa-8e46-ff4fec35833e" providerId="ADAL" clId="{5421317F-D221-4A55-912E-68D332CECF35}" dt="2022-01-26T13:41:27.093" v="44"/>
          <ac:inkMkLst>
            <pc:docMk/>
            <pc:sldMk cId="3210392760" sldId="268"/>
            <ac:inkMk id="50" creationId="{31BB217A-37F0-4B13-BFE8-152372B4C2B6}"/>
          </ac:inkMkLst>
        </pc:inkChg>
        <pc:inkChg chg="add mod">
          <ac:chgData name="Claire Sykes" userId="2a59ed49-f584-40aa-8e46-ff4fec35833e" providerId="ADAL" clId="{5421317F-D221-4A55-912E-68D332CECF35}" dt="2022-01-26T13:41:27.093" v="44"/>
          <ac:inkMkLst>
            <pc:docMk/>
            <pc:sldMk cId="3210392760" sldId="268"/>
            <ac:inkMk id="51" creationId="{F83EEF65-0EC3-4320-97AD-C3A54F0A8C02}"/>
          </ac:inkMkLst>
        </pc:inkChg>
        <pc:inkChg chg="add mod">
          <ac:chgData name="Claire Sykes" userId="2a59ed49-f584-40aa-8e46-ff4fec35833e" providerId="ADAL" clId="{5421317F-D221-4A55-912E-68D332CECF35}" dt="2022-01-26T13:41:27.093" v="44"/>
          <ac:inkMkLst>
            <pc:docMk/>
            <pc:sldMk cId="3210392760" sldId="268"/>
            <ac:inkMk id="52" creationId="{0B245817-98BF-47A0-956C-9DB30FDAF045}"/>
          </ac:inkMkLst>
        </pc:inkChg>
        <pc:inkChg chg="add mod">
          <ac:chgData name="Claire Sykes" userId="2a59ed49-f584-40aa-8e46-ff4fec35833e" providerId="ADAL" clId="{5421317F-D221-4A55-912E-68D332CECF35}" dt="2022-01-26T13:41:27.093" v="44"/>
          <ac:inkMkLst>
            <pc:docMk/>
            <pc:sldMk cId="3210392760" sldId="268"/>
            <ac:inkMk id="53" creationId="{58FD9D02-96C5-4143-BD1A-DB3DA651F859}"/>
          </ac:inkMkLst>
        </pc:inkChg>
        <pc:inkChg chg="add mod">
          <ac:chgData name="Claire Sykes" userId="2a59ed49-f584-40aa-8e46-ff4fec35833e" providerId="ADAL" clId="{5421317F-D221-4A55-912E-68D332CECF35}" dt="2022-01-26T13:51:11.147" v="70"/>
          <ac:inkMkLst>
            <pc:docMk/>
            <pc:sldMk cId="3210392760" sldId="268"/>
            <ac:inkMk id="58" creationId="{CC67050F-0C14-4762-8786-78235C8FD071}"/>
          </ac:inkMkLst>
        </pc:inkChg>
        <pc:inkChg chg="add mod">
          <ac:chgData name="Claire Sykes" userId="2a59ed49-f584-40aa-8e46-ff4fec35833e" providerId="ADAL" clId="{5421317F-D221-4A55-912E-68D332CECF35}" dt="2022-01-26T13:51:11.147" v="70"/>
          <ac:inkMkLst>
            <pc:docMk/>
            <pc:sldMk cId="3210392760" sldId="268"/>
            <ac:inkMk id="59" creationId="{F2681FED-BE7C-4D34-87A2-20901D1E0E13}"/>
          </ac:inkMkLst>
        </pc:inkChg>
        <pc:inkChg chg="add mod">
          <ac:chgData name="Claire Sykes" userId="2a59ed49-f584-40aa-8e46-ff4fec35833e" providerId="ADAL" clId="{5421317F-D221-4A55-912E-68D332CECF35}" dt="2022-01-26T13:51:11.147" v="70"/>
          <ac:inkMkLst>
            <pc:docMk/>
            <pc:sldMk cId="3210392760" sldId="268"/>
            <ac:inkMk id="60" creationId="{CA9D5139-A1F6-44E2-922E-1811A4F11F66}"/>
          </ac:inkMkLst>
        </pc:inkChg>
        <pc:inkChg chg="add mod">
          <ac:chgData name="Claire Sykes" userId="2a59ed49-f584-40aa-8e46-ff4fec35833e" providerId="ADAL" clId="{5421317F-D221-4A55-912E-68D332CECF35}" dt="2022-01-26T13:51:11.147" v="70"/>
          <ac:inkMkLst>
            <pc:docMk/>
            <pc:sldMk cId="3210392760" sldId="268"/>
            <ac:inkMk id="61" creationId="{A36EE939-A948-4C07-A6A4-CFC5446409F5}"/>
          </ac:inkMkLst>
        </pc:inkChg>
        <pc:inkChg chg="add mod">
          <ac:chgData name="Claire Sykes" userId="2a59ed49-f584-40aa-8e46-ff4fec35833e" providerId="ADAL" clId="{5421317F-D221-4A55-912E-68D332CECF35}" dt="2022-01-26T13:51:11.147" v="70"/>
          <ac:inkMkLst>
            <pc:docMk/>
            <pc:sldMk cId="3210392760" sldId="268"/>
            <ac:inkMk id="62" creationId="{D16921F0-B44F-43BC-A63E-79C0C6FD2A09}"/>
          </ac:inkMkLst>
        </pc:inkChg>
        <pc:inkChg chg="add mod">
          <ac:chgData name="Claire Sykes" userId="2a59ed49-f584-40aa-8e46-ff4fec35833e" providerId="ADAL" clId="{5421317F-D221-4A55-912E-68D332CECF35}" dt="2022-01-26T13:51:11.147" v="70"/>
          <ac:inkMkLst>
            <pc:docMk/>
            <pc:sldMk cId="3210392760" sldId="268"/>
            <ac:inkMk id="63" creationId="{97E5827B-9043-4D20-A264-182981D4EFEC}"/>
          </ac:inkMkLst>
        </pc:inkChg>
        <pc:inkChg chg="add mod">
          <ac:chgData name="Claire Sykes" userId="2a59ed49-f584-40aa-8e46-ff4fec35833e" providerId="ADAL" clId="{5421317F-D221-4A55-912E-68D332CECF35}" dt="2022-01-26T13:51:15.779" v="75"/>
          <ac:inkMkLst>
            <pc:docMk/>
            <pc:sldMk cId="3210392760" sldId="268"/>
            <ac:inkMk id="65" creationId="{92F4336F-3B33-43CC-A853-9DC0647F9E88}"/>
          </ac:inkMkLst>
        </pc:inkChg>
        <pc:inkChg chg="add mod">
          <ac:chgData name="Claire Sykes" userId="2a59ed49-f584-40aa-8e46-ff4fec35833e" providerId="ADAL" clId="{5421317F-D221-4A55-912E-68D332CECF35}" dt="2022-01-26T13:51:15.779" v="75"/>
          <ac:inkMkLst>
            <pc:docMk/>
            <pc:sldMk cId="3210392760" sldId="268"/>
            <ac:inkMk id="66" creationId="{4367B8A5-90A7-4F76-9A89-49294F434592}"/>
          </ac:inkMkLst>
        </pc:inkChg>
        <pc:inkChg chg="add mod">
          <ac:chgData name="Claire Sykes" userId="2a59ed49-f584-40aa-8e46-ff4fec35833e" providerId="ADAL" clId="{5421317F-D221-4A55-912E-68D332CECF35}" dt="2022-01-26T13:51:15.779" v="75"/>
          <ac:inkMkLst>
            <pc:docMk/>
            <pc:sldMk cId="3210392760" sldId="268"/>
            <ac:inkMk id="67" creationId="{2279BFC8-1939-4103-BFA5-79DBFC4FF7E8}"/>
          </ac:inkMkLst>
        </pc:inkChg>
        <pc:inkChg chg="add mod">
          <ac:chgData name="Claire Sykes" userId="2a59ed49-f584-40aa-8e46-ff4fec35833e" providerId="ADAL" clId="{5421317F-D221-4A55-912E-68D332CECF35}" dt="2022-01-26T13:51:15.779" v="75"/>
          <ac:inkMkLst>
            <pc:docMk/>
            <pc:sldMk cId="3210392760" sldId="268"/>
            <ac:inkMk id="68" creationId="{80CF9344-3C5C-4B41-B126-632AE56AB28B}"/>
          </ac:inkMkLst>
        </pc:inkChg>
        <pc:inkChg chg="add mod">
          <ac:chgData name="Claire Sykes" userId="2a59ed49-f584-40aa-8e46-ff4fec35833e" providerId="ADAL" clId="{5421317F-D221-4A55-912E-68D332CECF35}" dt="2022-01-26T13:51:23.310" v="84"/>
          <ac:inkMkLst>
            <pc:docMk/>
            <pc:sldMk cId="3210392760" sldId="268"/>
            <ac:inkMk id="70" creationId="{861AD75C-43A8-4F95-857B-47A364AF7DB8}"/>
          </ac:inkMkLst>
        </pc:inkChg>
        <pc:inkChg chg="add mod">
          <ac:chgData name="Claire Sykes" userId="2a59ed49-f584-40aa-8e46-ff4fec35833e" providerId="ADAL" clId="{5421317F-D221-4A55-912E-68D332CECF35}" dt="2022-01-26T13:51:23.310" v="84"/>
          <ac:inkMkLst>
            <pc:docMk/>
            <pc:sldMk cId="3210392760" sldId="268"/>
            <ac:inkMk id="71" creationId="{8DC782E2-AA4A-4F3F-895C-475F2C6EA882}"/>
          </ac:inkMkLst>
        </pc:inkChg>
        <pc:inkChg chg="add mod">
          <ac:chgData name="Claire Sykes" userId="2a59ed49-f584-40aa-8e46-ff4fec35833e" providerId="ADAL" clId="{5421317F-D221-4A55-912E-68D332CECF35}" dt="2022-01-26T13:51:23.310" v="84"/>
          <ac:inkMkLst>
            <pc:docMk/>
            <pc:sldMk cId="3210392760" sldId="268"/>
            <ac:inkMk id="72" creationId="{27EDF285-2CE3-4F2A-B49F-86442A1E1B3D}"/>
          </ac:inkMkLst>
        </pc:inkChg>
        <pc:inkChg chg="add mod">
          <ac:chgData name="Claire Sykes" userId="2a59ed49-f584-40aa-8e46-ff4fec35833e" providerId="ADAL" clId="{5421317F-D221-4A55-912E-68D332CECF35}" dt="2022-01-26T13:51:23.310" v="84"/>
          <ac:inkMkLst>
            <pc:docMk/>
            <pc:sldMk cId="3210392760" sldId="268"/>
            <ac:inkMk id="73" creationId="{BEAD4376-AE96-4F94-A406-BF01065E065D}"/>
          </ac:inkMkLst>
        </pc:inkChg>
        <pc:inkChg chg="add mod">
          <ac:chgData name="Claire Sykes" userId="2a59ed49-f584-40aa-8e46-ff4fec35833e" providerId="ADAL" clId="{5421317F-D221-4A55-912E-68D332CECF35}" dt="2022-01-26T13:51:23.310" v="84"/>
          <ac:inkMkLst>
            <pc:docMk/>
            <pc:sldMk cId="3210392760" sldId="268"/>
            <ac:inkMk id="74" creationId="{4CAB3F73-8B26-4A02-953C-22ED4A9D9F82}"/>
          </ac:inkMkLst>
        </pc:inkChg>
        <pc:inkChg chg="add mod">
          <ac:chgData name="Claire Sykes" userId="2a59ed49-f584-40aa-8e46-ff4fec35833e" providerId="ADAL" clId="{5421317F-D221-4A55-912E-68D332CECF35}" dt="2022-01-26T13:51:23.310" v="84"/>
          <ac:inkMkLst>
            <pc:docMk/>
            <pc:sldMk cId="3210392760" sldId="268"/>
            <ac:inkMk id="75" creationId="{DB980B06-E861-47E4-BCA3-02AFD19BE8C1}"/>
          </ac:inkMkLst>
        </pc:inkChg>
        <pc:inkChg chg="add mod">
          <ac:chgData name="Claire Sykes" userId="2a59ed49-f584-40aa-8e46-ff4fec35833e" providerId="ADAL" clId="{5421317F-D221-4A55-912E-68D332CECF35}" dt="2022-01-26T13:51:23.310" v="84"/>
          <ac:inkMkLst>
            <pc:docMk/>
            <pc:sldMk cId="3210392760" sldId="268"/>
            <ac:inkMk id="76" creationId="{13B685DC-5AC5-4B78-B163-7C53E0FC7D68}"/>
          </ac:inkMkLst>
        </pc:inkChg>
        <pc:inkChg chg="add mod">
          <ac:chgData name="Claire Sykes" userId="2a59ed49-f584-40aa-8e46-ff4fec35833e" providerId="ADAL" clId="{5421317F-D221-4A55-912E-68D332CECF35}" dt="2022-01-26T13:51:23.310" v="84"/>
          <ac:inkMkLst>
            <pc:docMk/>
            <pc:sldMk cId="3210392760" sldId="268"/>
            <ac:inkMk id="77" creationId="{E0C4E0F0-A4D8-4C2F-81D4-2C06F9E19878}"/>
          </ac:inkMkLst>
        </pc:inkChg>
        <pc:inkChg chg="add mod">
          <ac:chgData name="Claire Sykes" userId="2a59ed49-f584-40aa-8e46-ff4fec35833e" providerId="ADAL" clId="{5421317F-D221-4A55-912E-68D332CECF35}" dt="2022-01-26T13:52:15.820" v="124"/>
          <ac:inkMkLst>
            <pc:docMk/>
            <pc:sldMk cId="3210392760" sldId="268"/>
            <ac:inkMk id="79" creationId="{6AC97919-911C-4488-BB44-A12AA62D52C7}"/>
          </ac:inkMkLst>
        </pc:inkChg>
        <pc:inkChg chg="add mod">
          <ac:chgData name="Claire Sykes" userId="2a59ed49-f584-40aa-8e46-ff4fec35833e" providerId="ADAL" clId="{5421317F-D221-4A55-912E-68D332CECF35}" dt="2022-01-26T13:52:15.820" v="124"/>
          <ac:inkMkLst>
            <pc:docMk/>
            <pc:sldMk cId="3210392760" sldId="268"/>
            <ac:inkMk id="80" creationId="{0DD260B3-37A2-4A90-8548-83ECEFC7E00E}"/>
          </ac:inkMkLst>
        </pc:inkChg>
        <pc:inkChg chg="add del mod">
          <ac:chgData name="Claire Sykes" userId="2a59ed49-f584-40aa-8e46-ff4fec35833e" providerId="ADAL" clId="{5421317F-D221-4A55-912E-68D332CECF35}" dt="2022-01-26T13:51:45.296" v="90"/>
          <ac:inkMkLst>
            <pc:docMk/>
            <pc:sldMk cId="3210392760" sldId="268"/>
            <ac:inkMk id="81" creationId="{190967B2-09B8-4C99-B757-CAD30D2A3A46}"/>
          </ac:inkMkLst>
        </pc:inkChg>
        <pc:inkChg chg="add del mod">
          <ac:chgData name="Claire Sykes" userId="2a59ed49-f584-40aa-8e46-ff4fec35833e" providerId="ADAL" clId="{5421317F-D221-4A55-912E-68D332CECF35}" dt="2022-01-26T13:51:45.296" v="91"/>
          <ac:inkMkLst>
            <pc:docMk/>
            <pc:sldMk cId="3210392760" sldId="268"/>
            <ac:inkMk id="82" creationId="{9DA6E397-4593-436B-B125-ABC89CD77FF8}"/>
          </ac:inkMkLst>
        </pc:inkChg>
        <pc:inkChg chg="add mod">
          <ac:chgData name="Claire Sykes" userId="2a59ed49-f584-40aa-8e46-ff4fec35833e" providerId="ADAL" clId="{5421317F-D221-4A55-912E-68D332CECF35}" dt="2022-01-26T13:52:15.820" v="124"/>
          <ac:inkMkLst>
            <pc:docMk/>
            <pc:sldMk cId="3210392760" sldId="268"/>
            <ac:inkMk id="84" creationId="{5C24CEC4-72E9-4E2E-AFC2-5D2B75C5165D}"/>
          </ac:inkMkLst>
        </pc:inkChg>
        <pc:inkChg chg="add mod">
          <ac:chgData name="Claire Sykes" userId="2a59ed49-f584-40aa-8e46-ff4fec35833e" providerId="ADAL" clId="{5421317F-D221-4A55-912E-68D332CECF35}" dt="2022-01-26T13:52:15.820" v="124"/>
          <ac:inkMkLst>
            <pc:docMk/>
            <pc:sldMk cId="3210392760" sldId="268"/>
            <ac:inkMk id="85" creationId="{E52317B4-495B-4078-B1BE-4B163D554B6C}"/>
          </ac:inkMkLst>
        </pc:inkChg>
        <pc:inkChg chg="add mod">
          <ac:chgData name="Claire Sykes" userId="2a59ed49-f584-40aa-8e46-ff4fec35833e" providerId="ADAL" clId="{5421317F-D221-4A55-912E-68D332CECF35}" dt="2022-01-26T13:52:15.820" v="124"/>
          <ac:inkMkLst>
            <pc:docMk/>
            <pc:sldMk cId="3210392760" sldId="268"/>
            <ac:inkMk id="87" creationId="{924295C6-6F58-48C2-AEDF-A1127B3D59E1}"/>
          </ac:inkMkLst>
        </pc:inkChg>
        <pc:inkChg chg="add mod">
          <ac:chgData name="Claire Sykes" userId="2a59ed49-f584-40aa-8e46-ff4fec35833e" providerId="ADAL" clId="{5421317F-D221-4A55-912E-68D332CECF35}" dt="2022-01-26T13:52:15.820" v="124"/>
          <ac:inkMkLst>
            <pc:docMk/>
            <pc:sldMk cId="3210392760" sldId="268"/>
            <ac:inkMk id="88" creationId="{931BE954-ECD3-4594-8240-6E61C69E2B2B}"/>
          </ac:inkMkLst>
        </pc:inkChg>
        <pc:inkChg chg="add mod">
          <ac:chgData name="Claire Sykes" userId="2a59ed49-f584-40aa-8e46-ff4fec35833e" providerId="ADAL" clId="{5421317F-D221-4A55-912E-68D332CECF35}" dt="2022-01-26T13:52:15.820" v="124"/>
          <ac:inkMkLst>
            <pc:docMk/>
            <pc:sldMk cId="3210392760" sldId="268"/>
            <ac:inkMk id="89" creationId="{A44D69EA-F1F0-4F55-B6A5-B84FBE8892ED}"/>
          </ac:inkMkLst>
        </pc:inkChg>
        <pc:inkChg chg="add mod">
          <ac:chgData name="Claire Sykes" userId="2a59ed49-f584-40aa-8e46-ff4fec35833e" providerId="ADAL" clId="{5421317F-D221-4A55-912E-68D332CECF35}" dt="2022-01-26T13:52:15.820" v="124"/>
          <ac:inkMkLst>
            <pc:docMk/>
            <pc:sldMk cId="3210392760" sldId="268"/>
            <ac:inkMk id="90" creationId="{5247B151-7539-4047-A314-4EED41B0AB0E}"/>
          </ac:inkMkLst>
        </pc:inkChg>
        <pc:inkChg chg="add mod">
          <ac:chgData name="Claire Sykes" userId="2a59ed49-f584-40aa-8e46-ff4fec35833e" providerId="ADAL" clId="{5421317F-D221-4A55-912E-68D332CECF35}" dt="2022-01-26T13:52:15.820" v="124"/>
          <ac:inkMkLst>
            <pc:docMk/>
            <pc:sldMk cId="3210392760" sldId="268"/>
            <ac:inkMk id="91" creationId="{FA51C644-36D6-451C-B8C9-59E556925182}"/>
          </ac:inkMkLst>
        </pc:inkChg>
        <pc:inkChg chg="add mod">
          <ac:chgData name="Claire Sykes" userId="2a59ed49-f584-40aa-8e46-ff4fec35833e" providerId="ADAL" clId="{5421317F-D221-4A55-912E-68D332CECF35}" dt="2022-01-26T13:52:15.820" v="124"/>
          <ac:inkMkLst>
            <pc:docMk/>
            <pc:sldMk cId="3210392760" sldId="268"/>
            <ac:inkMk id="92" creationId="{1453B9CE-6165-414E-AF11-9513462CAB3E}"/>
          </ac:inkMkLst>
        </pc:inkChg>
        <pc:inkChg chg="add mod">
          <ac:chgData name="Claire Sykes" userId="2a59ed49-f584-40aa-8e46-ff4fec35833e" providerId="ADAL" clId="{5421317F-D221-4A55-912E-68D332CECF35}" dt="2022-01-26T13:52:15.820" v="124"/>
          <ac:inkMkLst>
            <pc:docMk/>
            <pc:sldMk cId="3210392760" sldId="268"/>
            <ac:inkMk id="94" creationId="{50299DA0-5C01-465D-B5BE-26E155BEFEE5}"/>
          </ac:inkMkLst>
        </pc:inkChg>
        <pc:inkChg chg="add mod">
          <ac:chgData name="Claire Sykes" userId="2a59ed49-f584-40aa-8e46-ff4fec35833e" providerId="ADAL" clId="{5421317F-D221-4A55-912E-68D332CECF35}" dt="2022-01-26T13:52:15.820" v="124"/>
          <ac:inkMkLst>
            <pc:docMk/>
            <pc:sldMk cId="3210392760" sldId="268"/>
            <ac:inkMk id="95" creationId="{F693A047-ADD4-4231-9E24-F2929B9F628D}"/>
          </ac:inkMkLst>
        </pc:inkChg>
        <pc:inkChg chg="add mod">
          <ac:chgData name="Claire Sykes" userId="2a59ed49-f584-40aa-8e46-ff4fec35833e" providerId="ADAL" clId="{5421317F-D221-4A55-912E-68D332CECF35}" dt="2022-01-26T13:52:15.820" v="124"/>
          <ac:inkMkLst>
            <pc:docMk/>
            <pc:sldMk cId="3210392760" sldId="268"/>
            <ac:inkMk id="96" creationId="{E617BAF5-DE21-43C9-B0B6-867894EF4D0A}"/>
          </ac:inkMkLst>
        </pc:inkChg>
        <pc:inkChg chg="add mod">
          <ac:chgData name="Claire Sykes" userId="2a59ed49-f584-40aa-8e46-ff4fec35833e" providerId="ADAL" clId="{5421317F-D221-4A55-912E-68D332CECF35}" dt="2022-01-26T13:52:15.820" v="124"/>
          <ac:inkMkLst>
            <pc:docMk/>
            <pc:sldMk cId="3210392760" sldId="268"/>
            <ac:inkMk id="97" creationId="{ABAABC77-BD21-45E2-B250-BD2642C2B741}"/>
          </ac:inkMkLst>
        </pc:inkChg>
        <pc:inkChg chg="add mod">
          <ac:chgData name="Claire Sykes" userId="2a59ed49-f584-40aa-8e46-ff4fec35833e" providerId="ADAL" clId="{5421317F-D221-4A55-912E-68D332CECF35}" dt="2022-01-26T13:52:15.820" v="124"/>
          <ac:inkMkLst>
            <pc:docMk/>
            <pc:sldMk cId="3210392760" sldId="268"/>
            <ac:inkMk id="98" creationId="{2F14CE91-5A28-4D80-AE0E-5A8F9DCA6ECA}"/>
          </ac:inkMkLst>
        </pc:inkChg>
        <pc:inkChg chg="add mod">
          <ac:chgData name="Claire Sykes" userId="2a59ed49-f584-40aa-8e46-ff4fec35833e" providerId="ADAL" clId="{5421317F-D221-4A55-912E-68D332CECF35}" dt="2022-01-26T13:52:15.820" v="124"/>
          <ac:inkMkLst>
            <pc:docMk/>
            <pc:sldMk cId="3210392760" sldId="268"/>
            <ac:inkMk id="99" creationId="{DDC88561-623D-459F-B89D-C00B503E3E52}"/>
          </ac:inkMkLst>
        </pc:inkChg>
        <pc:inkChg chg="add mod">
          <ac:chgData name="Claire Sykes" userId="2a59ed49-f584-40aa-8e46-ff4fec35833e" providerId="ADAL" clId="{5421317F-D221-4A55-912E-68D332CECF35}" dt="2022-01-26T13:52:15.820" v="124"/>
          <ac:inkMkLst>
            <pc:docMk/>
            <pc:sldMk cId="3210392760" sldId="268"/>
            <ac:inkMk id="100" creationId="{0E6A4805-BC25-40AF-8998-1A9434819711}"/>
          </ac:inkMkLst>
        </pc:inkChg>
        <pc:inkChg chg="add mod">
          <ac:chgData name="Claire Sykes" userId="2a59ed49-f584-40aa-8e46-ff4fec35833e" providerId="ADAL" clId="{5421317F-D221-4A55-912E-68D332CECF35}" dt="2022-01-26T13:52:15.820" v="124"/>
          <ac:inkMkLst>
            <pc:docMk/>
            <pc:sldMk cId="3210392760" sldId="268"/>
            <ac:inkMk id="101" creationId="{08AF51DA-9BA1-415A-8514-729841EEFD99}"/>
          </ac:inkMkLst>
        </pc:inkChg>
        <pc:inkChg chg="add mod">
          <ac:chgData name="Claire Sykes" userId="2a59ed49-f584-40aa-8e46-ff4fec35833e" providerId="ADAL" clId="{5421317F-D221-4A55-912E-68D332CECF35}" dt="2022-01-26T13:52:15.820" v="124"/>
          <ac:inkMkLst>
            <pc:docMk/>
            <pc:sldMk cId="3210392760" sldId="268"/>
            <ac:inkMk id="102" creationId="{FE87CCD1-F4FE-45BE-A04E-A4C74E758934}"/>
          </ac:inkMkLst>
        </pc:inkChg>
        <pc:inkChg chg="add mod">
          <ac:chgData name="Claire Sykes" userId="2a59ed49-f584-40aa-8e46-ff4fec35833e" providerId="ADAL" clId="{5421317F-D221-4A55-912E-68D332CECF35}" dt="2022-01-26T13:52:15.820" v="124"/>
          <ac:inkMkLst>
            <pc:docMk/>
            <pc:sldMk cId="3210392760" sldId="268"/>
            <ac:inkMk id="103" creationId="{FFAC37D1-C59F-4320-B121-BCDCA3F9629A}"/>
          </ac:inkMkLst>
        </pc:inkChg>
        <pc:inkChg chg="add mod">
          <ac:chgData name="Claire Sykes" userId="2a59ed49-f584-40aa-8e46-ff4fec35833e" providerId="ADAL" clId="{5421317F-D221-4A55-912E-68D332CECF35}" dt="2022-01-26T13:52:15.820" v="124"/>
          <ac:inkMkLst>
            <pc:docMk/>
            <pc:sldMk cId="3210392760" sldId="268"/>
            <ac:inkMk id="104" creationId="{AB035528-32C5-4842-9770-B82C37949DB5}"/>
          </ac:inkMkLst>
        </pc:inkChg>
        <pc:inkChg chg="add mod">
          <ac:chgData name="Claire Sykes" userId="2a59ed49-f584-40aa-8e46-ff4fec35833e" providerId="ADAL" clId="{5421317F-D221-4A55-912E-68D332CECF35}" dt="2022-01-26T13:52:15.820" v="124"/>
          <ac:inkMkLst>
            <pc:docMk/>
            <pc:sldMk cId="3210392760" sldId="268"/>
            <ac:inkMk id="105" creationId="{E81333EA-B084-491A-AA34-14D35C41DF7A}"/>
          </ac:inkMkLst>
        </pc:inkChg>
        <pc:inkChg chg="add mod">
          <ac:chgData name="Claire Sykes" userId="2a59ed49-f584-40aa-8e46-ff4fec35833e" providerId="ADAL" clId="{5421317F-D221-4A55-912E-68D332CECF35}" dt="2022-01-26T13:52:15.820" v="124"/>
          <ac:inkMkLst>
            <pc:docMk/>
            <pc:sldMk cId="3210392760" sldId="268"/>
            <ac:inkMk id="106" creationId="{F414FE8E-821A-4D81-9E04-3DF8534A8AA5}"/>
          </ac:inkMkLst>
        </pc:inkChg>
        <pc:inkChg chg="add mod">
          <ac:chgData name="Claire Sykes" userId="2a59ed49-f584-40aa-8e46-ff4fec35833e" providerId="ADAL" clId="{5421317F-D221-4A55-912E-68D332CECF35}" dt="2022-01-26T13:52:15.820" v="124"/>
          <ac:inkMkLst>
            <pc:docMk/>
            <pc:sldMk cId="3210392760" sldId="268"/>
            <ac:inkMk id="107" creationId="{2BAB1A1C-C8A9-49A1-BD90-0C3C219B678D}"/>
          </ac:inkMkLst>
        </pc:inkChg>
        <pc:inkChg chg="add mod">
          <ac:chgData name="Claire Sykes" userId="2a59ed49-f584-40aa-8e46-ff4fec35833e" providerId="ADAL" clId="{5421317F-D221-4A55-912E-68D332CECF35}" dt="2022-01-26T13:52:15.820" v="124"/>
          <ac:inkMkLst>
            <pc:docMk/>
            <pc:sldMk cId="3210392760" sldId="268"/>
            <ac:inkMk id="108" creationId="{EEFDEEAE-66D5-4707-BFEF-8D6D5B9E42F9}"/>
          </ac:inkMkLst>
        </pc:inkChg>
        <pc:inkChg chg="add mod">
          <ac:chgData name="Claire Sykes" userId="2a59ed49-f584-40aa-8e46-ff4fec35833e" providerId="ADAL" clId="{5421317F-D221-4A55-912E-68D332CECF35}" dt="2022-01-26T13:52:15.820" v="124"/>
          <ac:inkMkLst>
            <pc:docMk/>
            <pc:sldMk cId="3210392760" sldId="268"/>
            <ac:inkMk id="109" creationId="{48E79B45-3944-4C8E-93A7-1B0B19FF7AF7}"/>
          </ac:inkMkLst>
        </pc:inkChg>
        <pc:inkChg chg="add mod">
          <ac:chgData name="Claire Sykes" userId="2a59ed49-f584-40aa-8e46-ff4fec35833e" providerId="ADAL" clId="{5421317F-D221-4A55-912E-68D332CECF35}" dt="2022-01-26T13:52:15.820" v="124"/>
          <ac:inkMkLst>
            <pc:docMk/>
            <pc:sldMk cId="3210392760" sldId="268"/>
            <ac:inkMk id="110" creationId="{FBBB2375-20D4-43F9-995F-851FC487820D}"/>
          </ac:inkMkLst>
        </pc:inkChg>
        <pc:inkChg chg="add mod">
          <ac:chgData name="Claire Sykes" userId="2a59ed49-f584-40aa-8e46-ff4fec35833e" providerId="ADAL" clId="{5421317F-D221-4A55-912E-68D332CECF35}" dt="2022-01-26T13:52:15.820" v="124"/>
          <ac:inkMkLst>
            <pc:docMk/>
            <pc:sldMk cId="3210392760" sldId="268"/>
            <ac:inkMk id="111" creationId="{87AF5EE9-F812-4EBD-84BA-2978360D7C60}"/>
          </ac:inkMkLst>
        </pc:inkChg>
        <pc:inkChg chg="add mod">
          <ac:chgData name="Claire Sykes" userId="2a59ed49-f584-40aa-8e46-ff4fec35833e" providerId="ADAL" clId="{5421317F-D221-4A55-912E-68D332CECF35}" dt="2022-01-26T13:52:15.820" v="124"/>
          <ac:inkMkLst>
            <pc:docMk/>
            <pc:sldMk cId="3210392760" sldId="268"/>
            <ac:inkMk id="112" creationId="{F689B635-6732-43FD-B9B7-B12825CA6549}"/>
          </ac:inkMkLst>
        </pc:inkChg>
        <pc:inkChg chg="add mod">
          <ac:chgData name="Claire Sykes" userId="2a59ed49-f584-40aa-8e46-ff4fec35833e" providerId="ADAL" clId="{5421317F-D221-4A55-912E-68D332CECF35}" dt="2022-01-26T13:52:15.820" v="124"/>
          <ac:inkMkLst>
            <pc:docMk/>
            <pc:sldMk cId="3210392760" sldId="268"/>
            <ac:inkMk id="113" creationId="{14AD8737-8A97-4A1A-BDBF-640D3D883C2E}"/>
          </ac:inkMkLst>
        </pc:inkChg>
        <pc:inkChg chg="add mod">
          <ac:chgData name="Claire Sykes" userId="2a59ed49-f584-40aa-8e46-ff4fec35833e" providerId="ADAL" clId="{5421317F-D221-4A55-912E-68D332CECF35}" dt="2022-01-26T13:52:15.820" v="124"/>
          <ac:inkMkLst>
            <pc:docMk/>
            <pc:sldMk cId="3210392760" sldId="268"/>
            <ac:inkMk id="114" creationId="{DD20DE64-F5B5-4694-9AD4-C781A243AFB1}"/>
          </ac:inkMkLst>
        </pc:inkChg>
        <pc:inkChg chg="add mod">
          <ac:chgData name="Claire Sykes" userId="2a59ed49-f584-40aa-8e46-ff4fec35833e" providerId="ADAL" clId="{5421317F-D221-4A55-912E-68D332CECF35}" dt="2022-01-26T13:52:15.820" v="124"/>
          <ac:inkMkLst>
            <pc:docMk/>
            <pc:sldMk cId="3210392760" sldId="268"/>
            <ac:inkMk id="115" creationId="{24EE46F4-E766-4514-948A-8959347A5DB4}"/>
          </ac:inkMkLst>
        </pc:inkChg>
        <pc:inkChg chg="add">
          <ac:chgData name="Claire Sykes" userId="2a59ed49-f584-40aa-8e46-ff4fec35833e" providerId="ADAL" clId="{5421317F-D221-4A55-912E-68D332CECF35}" dt="2022-01-26T13:52:16.709" v="125" actId="9405"/>
          <ac:inkMkLst>
            <pc:docMk/>
            <pc:sldMk cId="3210392760" sldId="268"/>
            <ac:inkMk id="118" creationId="{460BC1C8-5995-40C7-AE00-5D41205247BC}"/>
          </ac:inkMkLst>
        </pc:inkChg>
        <pc:inkChg chg="add mod">
          <ac:chgData name="Claire Sykes" userId="2a59ed49-f584-40aa-8e46-ff4fec35833e" providerId="ADAL" clId="{5421317F-D221-4A55-912E-68D332CECF35}" dt="2022-01-26T13:52:30.180" v="142"/>
          <ac:inkMkLst>
            <pc:docMk/>
            <pc:sldMk cId="3210392760" sldId="268"/>
            <ac:inkMk id="119" creationId="{7A574141-BD9B-4524-9D06-5EEDA7A94C27}"/>
          </ac:inkMkLst>
        </pc:inkChg>
        <pc:inkChg chg="add mod">
          <ac:chgData name="Claire Sykes" userId="2a59ed49-f584-40aa-8e46-ff4fec35833e" providerId="ADAL" clId="{5421317F-D221-4A55-912E-68D332CECF35}" dt="2022-01-26T13:52:30.180" v="142"/>
          <ac:inkMkLst>
            <pc:docMk/>
            <pc:sldMk cId="3210392760" sldId="268"/>
            <ac:inkMk id="120" creationId="{33A51B2C-5860-4512-91B5-975FA466F605}"/>
          </ac:inkMkLst>
        </pc:inkChg>
        <pc:inkChg chg="add mod">
          <ac:chgData name="Claire Sykes" userId="2a59ed49-f584-40aa-8e46-ff4fec35833e" providerId="ADAL" clId="{5421317F-D221-4A55-912E-68D332CECF35}" dt="2022-01-26T13:52:30.180" v="142"/>
          <ac:inkMkLst>
            <pc:docMk/>
            <pc:sldMk cId="3210392760" sldId="268"/>
            <ac:inkMk id="121" creationId="{A5AE27FC-717F-46B9-AC3E-C7EBEAD09C1C}"/>
          </ac:inkMkLst>
        </pc:inkChg>
        <pc:inkChg chg="add mod">
          <ac:chgData name="Claire Sykes" userId="2a59ed49-f584-40aa-8e46-ff4fec35833e" providerId="ADAL" clId="{5421317F-D221-4A55-912E-68D332CECF35}" dt="2022-01-26T13:52:30.180" v="142"/>
          <ac:inkMkLst>
            <pc:docMk/>
            <pc:sldMk cId="3210392760" sldId="268"/>
            <ac:inkMk id="122" creationId="{0F84465E-942F-4FAA-A7F8-1FBE671F5FAB}"/>
          </ac:inkMkLst>
        </pc:inkChg>
        <pc:inkChg chg="add mod">
          <ac:chgData name="Claire Sykes" userId="2a59ed49-f584-40aa-8e46-ff4fec35833e" providerId="ADAL" clId="{5421317F-D221-4A55-912E-68D332CECF35}" dt="2022-01-26T13:52:30.180" v="142"/>
          <ac:inkMkLst>
            <pc:docMk/>
            <pc:sldMk cId="3210392760" sldId="268"/>
            <ac:inkMk id="123" creationId="{283EF8F6-114E-4EFB-AB57-79452CBAB1E6}"/>
          </ac:inkMkLst>
        </pc:inkChg>
        <pc:inkChg chg="add mod">
          <ac:chgData name="Claire Sykes" userId="2a59ed49-f584-40aa-8e46-ff4fec35833e" providerId="ADAL" clId="{5421317F-D221-4A55-912E-68D332CECF35}" dt="2022-01-26T13:52:30.180" v="142"/>
          <ac:inkMkLst>
            <pc:docMk/>
            <pc:sldMk cId="3210392760" sldId="268"/>
            <ac:inkMk id="124" creationId="{50A45BDD-BDD7-49B7-81CB-EEE445DE2446}"/>
          </ac:inkMkLst>
        </pc:inkChg>
        <pc:inkChg chg="add mod">
          <ac:chgData name="Claire Sykes" userId="2a59ed49-f584-40aa-8e46-ff4fec35833e" providerId="ADAL" clId="{5421317F-D221-4A55-912E-68D332CECF35}" dt="2022-01-26T13:52:30.180" v="142"/>
          <ac:inkMkLst>
            <pc:docMk/>
            <pc:sldMk cId="3210392760" sldId="268"/>
            <ac:inkMk id="125" creationId="{927EBF04-C821-49A5-A75F-4424EF445A7A}"/>
          </ac:inkMkLst>
        </pc:inkChg>
        <pc:inkChg chg="add mod">
          <ac:chgData name="Claire Sykes" userId="2a59ed49-f584-40aa-8e46-ff4fec35833e" providerId="ADAL" clId="{5421317F-D221-4A55-912E-68D332CECF35}" dt="2022-01-26T13:52:30.180" v="142"/>
          <ac:inkMkLst>
            <pc:docMk/>
            <pc:sldMk cId="3210392760" sldId="268"/>
            <ac:inkMk id="126" creationId="{AACED8BF-7E0B-49A2-ACA3-03D737D34C9A}"/>
          </ac:inkMkLst>
        </pc:inkChg>
        <pc:inkChg chg="add mod">
          <ac:chgData name="Claire Sykes" userId="2a59ed49-f584-40aa-8e46-ff4fec35833e" providerId="ADAL" clId="{5421317F-D221-4A55-912E-68D332CECF35}" dt="2022-01-26T13:52:30.180" v="142"/>
          <ac:inkMkLst>
            <pc:docMk/>
            <pc:sldMk cId="3210392760" sldId="268"/>
            <ac:inkMk id="127" creationId="{A46CB2CC-2FB9-4DB5-8D8C-6E8A7E8B180F}"/>
          </ac:inkMkLst>
        </pc:inkChg>
        <pc:inkChg chg="add mod">
          <ac:chgData name="Claire Sykes" userId="2a59ed49-f584-40aa-8e46-ff4fec35833e" providerId="ADAL" clId="{5421317F-D221-4A55-912E-68D332CECF35}" dt="2022-01-26T13:52:30.180" v="142"/>
          <ac:inkMkLst>
            <pc:docMk/>
            <pc:sldMk cId="3210392760" sldId="268"/>
            <ac:inkMk id="129" creationId="{77FA65B2-6625-469B-9074-52B6ACC1BC80}"/>
          </ac:inkMkLst>
        </pc:inkChg>
        <pc:inkChg chg="add mod">
          <ac:chgData name="Claire Sykes" userId="2a59ed49-f584-40aa-8e46-ff4fec35833e" providerId="ADAL" clId="{5421317F-D221-4A55-912E-68D332CECF35}" dt="2022-01-26T13:52:30.180" v="142"/>
          <ac:inkMkLst>
            <pc:docMk/>
            <pc:sldMk cId="3210392760" sldId="268"/>
            <ac:inkMk id="130" creationId="{83251F88-6BCC-4092-856B-6CFF8B2F6352}"/>
          </ac:inkMkLst>
        </pc:inkChg>
        <pc:inkChg chg="add mod">
          <ac:chgData name="Claire Sykes" userId="2a59ed49-f584-40aa-8e46-ff4fec35833e" providerId="ADAL" clId="{5421317F-D221-4A55-912E-68D332CECF35}" dt="2022-01-26T13:52:32.138" v="146"/>
          <ac:inkMkLst>
            <pc:docMk/>
            <pc:sldMk cId="3210392760" sldId="268"/>
            <ac:inkMk id="131" creationId="{CBB8C4A3-74B0-42E5-81FD-46C0E8EA7754}"/>
          </ac:inkMkLst>
        </pc:inkChg>
        <pc:inkChg chg="add mod">
          <ac:chgData name="Claire Sykes" userId="2a59ed49-f584-40aa-8e46-ff4fec35833e" providerId="ADAL" clId="{5421317F-D221-4A55-912E-68D332CECF35}" dt="2022-01-26T13:52:32.138" v="146"/>
          <ac:inkMkLst>
            <pc:docMk/>
            <pc:sldMk cId="3210392760" sldId="268"/>
            <ac:inkMk id="132" creationId="{A9D75F27-0F07-4D60-8593-C4467581AB93}"/>
          </ac:inkMkLst>
        </pc:inkChg>
        <pc:inkChg chg="add mod">
          <ac:chgData name="Claire Sykes" userId="2a59ed49-f584-40aa-8e46-ff4fec35833e" providerId="ADAL" clId="{5421317F-D221-4A55-912E-68D332CECF35}" dt="2022-01-26T13:52:32.138" v="146"/>
          <ac:inkMkLst>
            <pc:docMk/>
            <pc:sldMk cId="3210392760" sldId="268"/>
            <ac:inkMk id="133" creationId="{CE0D9B14-8759-4CC1-B98F-B97B1D51EF29}"/>
          </ac:inkMkLst>
        </pc:inkChg>
        <pc:inkChg chg="add mod">
          <ac:chgData name="Claire Sykes" userId="2a59ed49-f584-40aa-8e46-ff4fec35833e" providerId="ADAL" clId="{5421317F-D221-4A55-912E-68D332CECF35}" dt="2022-01-26T13:52:32.138" v="146"/>
          <ac:inkMkLst>
            <pc:docMk/>
            <pc:sldMk cId="3210392760" sldId="268"/>
            <ac:inkMk id="134" creationId="{BD771EA9-D00F-4BD7-A6FB-FB801690C1B6}"/>
          </ac:inkMkLst>
        </pc:inkChg>
        <pc:inkChg chg="add mod">
          <ac:chgData name="Claire Sykes" userId="2a59ed49-f584-40aa-8e46-ff4fec35833e" providerId="ADAL" clId="{5421317F-D221-4A55-912E-68D332CECF35}" dt="2022-01-26T13:52:32.138" v="146"/>
          <ac:inkMkLst>
            <pc:docMk/>
            <pc:sldMk cId="3210392760" sldId="268"/>
            <ac:inkMk id="137" creationId="{5BBB6388-3796-45CB-993D-5D1CC82A9888}"/>
          </ac:inkMkLst>
        </pc:inkChg>
        <pc:inkChg chg="add mod">
          <ac:chgData name="Claire Sykes" userId="2a59ed49-f584-40aa-8e46-ff4fec35833e" providerId="ADAL" clId="{5421317F-D221-4A55-912E-68D332CECF35}" dt="2022-01-26T13:52:32.138" v="146"/>
          <ac:inkMkLst>
            <pc:docMk/>
            <pc:sldMk cId="3210392760" sldId="268"/>
            <ac:inkMk id="138" creationId="{CC329C4C-1646-4D99-AFB1-611F22C62B91}"/>
          </ac:inkMkLst>
        </pc:inkChg>
        <pc:inkChg chg="add mod">
          <ac:chgData name="Claire Sykes" userId="2a59ed49-f584-40aa-8e46-ff4fec35833e" providerId="ADAL" clId="{5421317F-D221-4A55-912E-68D332CECF35}" dt="2022-01-26T13:52:32.138" v="146"/>
          <ac:inkMkLst>
            <pc:docMk/>
            <pc:sldMk cId="3210392760" sldId="268"/>
            <ac:inkMk id="139" creationId="{0C82D5AC-2B90-4ACF-8D42-EA4C328CC3D4}"/>
          </ac:inkMkLst>
        </pc:inkChg>
        <pc:inkChg chg="add">
          <ac:chgData name="Claire Sykes" userId="2a59ed49-f584-40aa-8e46-ff4fec35833e" providerId="ADAL" clId="{5421317F-D221-4A55-912E-68D332CECF35}" dt="2022-01-26T13:52:33.489" v="147" actId="9405"/>
          <ac:inkMkLst>
            <pc:docMk/>
            <pc:sldMk cId="3210392760" sldId="268"/>
            <ac:inkMk id="141" creationId="{1DEDE2C6-EF52-4197-96C0-7A7726832008}"/>
          </ac:inkMkLst>
        </pc:inkChg>
        <pc:inkChg chg="add mod">
          <ac:chgData name="Claire Sykes" userId="2a59ed49-f584-40aa-8e46-ff4fec35833e" providerId="ADAL" clId="{5421317F-D221-4A55-912E-68D332CECF35}" dt="2022-01-26T13:52:42.445" v="161"/>
          <ac:inkMkLst>
            <pc:docMk/>
            <pc:sldMk cId="3210392760" sldId="268"/>
            <ac:inkMk id="142" creationId="{F2525EDC-4329-4928-9742-BC7E2F5E3352}"/>
          </ac:inkMkLst>
        </pc:inkChg>
        <pc:inkChg chg="add mod">
          <ac:chgData name="Claire Sykes" userId="2a59ed49-f584-40aa-8e46-ff4fec35833e" providerId="ADAL" clId="{5421317F-D221-4A55-912E-68D332CECF35}" dt="2022-01-26T13:52:42.445" v="161"/>
          <ac:inkMkLst>
            <pc:docMk/>
            <pc:sldMk cId="3210392760" sldId="268"/>
            <ac:inkMk id="143" creationId="{54092E16-6ABC-4974-9EFD-407B239FAD98}"/>
          </ac:inkMkLst>
        </pc:inkChg>
        <pc:inkChg chg="add mod">
          <ac:chgData name="Claire Sykes" userId="2a59ed49-f584-40aa-8e46-ff4fec35833e" providerId="ADAL" clId="{5421317F-D221-4A55-912E-68D332CECF35}" dt="2022-01-26T13:52:42.445" v="161"/>
          <ac:inkMkLst>
            <pc:docMk/>
            <pc:sldMk cId="3210392760" sldId="268"/>
            <ac:inkMk id="144" creationId="{FFF140CD-F215-413A-9031-335DEEF2577B}"/>
          </ac:inkMkLst>
        </pc:inkChg>
        <pc:inkChg chg="add mod">
          <ac:chgData name="Claire Sykes" userId="2a59ed49-f584-40aa-8e46-ff4fec35833e" providerId="ADAL" clId="{5421317F-D221-4A55-912E-68D332CECF35}" dt="2022-01-26T13:52:42.445" v="161"/>
          <ac:inkMkLst>
            <pc:docMk/>
            <pc:sldMk cId="3210392760" sldId="268"/>
            <ac:inkMk id="145" creationId="{DAE4D4E1-787D-4802-B519-2B8AAE284B8B}"/>
          </ac:inkMkLst>
        </pc:inkChg>
        <pc:inkChg chg="add mod">
          <ac:chgData name="Claire Sykes" userId="2a59ed49-f584-40aa-8e46-ff4fec35833e" providerId="ADAL" clId="{5421317F-D221-4A55-912E-68D332CECF35}" dt="2022-01-26T13:52:42.445" v="161"/>
          <ac:inkMkLst>
            <pc:docMk/>
            <pc:sldMk cId="3210392760" sldId="268"/>
            <ac:inkMk id="146" creationId="{EE188611-9541-4997-AD07-2741C6E87067}"/>
          </ac:inkMkLst>
        </pc:inkChg>
        <pc:inkChg chg="add mod">
          <ac:chgData name="Claire Sykes" userId="2a59ed49-f584-40aa-8e46-ff4fec35833e" providerId="ADAL" clId="{5421317F-D221-4A55-912E-68D332CECF35}" dt="2022-01-26T13:52:42.445" v="161"/>
          <ac:inkMkLst>
            <pc:docMk/>
            <pc:sldMk cId="3210392760" sldId="268"/>
            <ac:inkMk id="147" creationId="{40303EDA-542D-45EC-B917-5BFEFFDCC08F}"/>
          </ac:inkMkLst>
        </pc:inkChg>
        <pc:inkChg chg="add mod">
          <ac:chgData name="Claire Sykes" userId="2a59ed49-f584-40aa-8e46-ff4fec35833e" providerId="ADAL" clId="{5421317F-D221-4A55-912E-68D332CECF35}" dt="2022-01-26T13:52:42.445" v="161"/>
          <ac:inkMkLst>
            <pc:docMk/>
            <pc:sldMk cId="3210392760" sldId="268"/>
            <ac:inkMk id="148" creationId="{1E1AD7C5-221C-4ACA-A0DC-387C4951C462}"/>
          </ac:inkMkLst>
        </pc:inkChg>
        <pc:inkChg chg="add mod">
          <ac:chgData name="Claire Sykes" userId="2a59ed49-f584-40aa-8e46-ff4fec35833e" providerId="ADAL" clId="{5421317F-D221-4A55-912E-68D332CECF35}" dt="2022-01-26T13:52:42.445" v="161"/>
          <ac:inkMkLst>
            <pc:docMk/>
            <pc:sldMk cId="3210392760" sldId="268"/>
            <ac:inkMk id="149" creationId="{DCFF8F0D-8F49-480A-A9E5-9C25EC985C94}"/>
          </ac:inkMkLst>
        </pc:inkChg>
        <pc:inkChg chg="add mod">
          <ac:chgData name="Claire Sykes" userId="2a59ed49-f584-40aa-8e46-ff4fec35833e" providerId="ADAL" clId="{5421317F-D221-4A55-912E-68D332CECF35}" dt="2022-01-26T13:52:42.445" v="161"/>
          <ac:inkMkLst>
            <pc:docMk/>
            <pc:sldMk cId="3210392760" sldId="268"/>
            <ac:inkMk id="150" creationId="{2D96604B-3A1F-46B4-9FE7-7C4C7449A7D5}"/>
          </ac:inkMkLst>
        </pc:inkChg>
        <pc:inkChg chg="add mod">
          <ac:chgData name="Claire Sykes" userId="2a59ed49-f584-40aa-8e46-ff4fec35833e" providerId="ADAL" clId="{5421317F-D221-4A55-912E-68D332CECF35}" dt="2022-01-26T13:52:42.445" v="161"/>
          <ac:inkMkLst>
            <pc:docMk/>
            <pc:sldMk cId="3210392760" sldId="268"/>
            <ac:inkMk id="151" creationId="{96038F6A-C6A7-45AB-A955-427D744C336E}"/>
          </ac:inkMkLst>
        </pc:inkChg>
        <pc:inkChg chg="add mod">
          <ac:chgData name="Claire Sykes" userId="2a59ed49-f584-40aa-8e46-ff4fec35833e" providerId="ADAL" clId="{5421317F-D221-4A55-912E-68D332CECF35}" dt="2022-01-26T13:52:42.445" v="161"/>
          <ac:inkMkLst>
            <pc:docMk/>
            <pc:sldMk cId="3210392760" sldId="268"/>
            <ac:inkMk id="152" creationId="{E685D104-0BEF-47B2-8C23-C776E5BE7372}"/>
          </ac:inkMkLst>
        </pc:inkChg>
        <pc:inkChg chg="add mod">
          <ac:chgData name="Claire Sykes" userId="2a59ed49-f584-40aa-8e46-ff4fec35833e" providerId="ADAL" clId="{5421317F-D221-4A55-912E-68D332CECF35}" dt="2022-01-26T13:52:42.445" v="161"/>
          <ac:inkMkLst>
            <pc:docMk/>
            <pc:sldMk cId="3210392760" sldId="268"/>
            <ac:inkMk id="153" creationId="{1333B1EB-4493-496D-BDDF-072E64D83E5F}"/>
          </ac:inkMkLst>
        </pc:inkChg>
        <pc:inkChg chg="add mod">
          <ac:chgData name="Claire Sykes" userId="2a59ed49-f584-40aa-8e46-ff4fec35833e" providerId="ADAL" clId="{5421317F-D221-4A55-912E-68D332CECF35}" dt="2022-01-26T13:52:42.445" v="161"/>
          <ac:inkMkLst>
            <pc:docMk/>
            <pc:sldMk cId="3210392760" sldId="268"/>
            <ac:inkMk id="154" creationId="{84556D3A-205E-4A00-BFEF-ACE3ACE0ABEF}"/>
          </ac:inkMkLst>
        </pc:inkChg>
        <pc:inkChg chg="add mod">
          <ac:chgData name="Claire Sykes" userId="2a59ed49-f584-40aa-8e46-ff4fec35833e" providerId="ADAL" clId="{5421317F-D221-4A55-912E-68D332CECF35}" dt="2022-01-26T13:52:57.502" v="172"/>
          <ac:inkMkLst>
            <pc:docMk/>
            <pc:sldMk cId="3210392760" sldId="268"/>
            <ac:inkMk id="156" creationId="{E254BD96-08C5-4EA3-8122-7AE49A2FA609}"/>
          </ac:inkMkLst>
        </pc:inkChg>
        <pc:inkChg chg="add mod">
          <ac:chgData name="Claire Sykes" userId="2a59ed49-f584-40aa-8e46-ff4fec35833e" providerId="ADAL" clId="{5421317F-D221-4A55-912E-68D332CECF35}" dt="2022-01-26T13:52:57.502" v="172"/>
          <ac:inkMkLst>
            <pc:docMk/>
            <pc:sldMk cId="3210392760" sldId="268"/>
            <ac:inkMk id="157" creationId="{C5AFB935-1B47-49D5-9F6E-D328E50E5662}"/>
          </ac:inkMkLst>
        </pc:inkChg>
        <pc:inkChg chg="add mod">
          <ac:chgData name="Claire Sykes" userId="2a59ed49-f584-40aa-8e46-ff4fec35833e" providerId="ADAL" clId="{5421317F-D221-4A55-912E-68D332CECF35}" dt="2022-01-26T13:52:57.502" v="172"/>
          <ac:inkMkLst>
            <pc:docMk/>
            <pc:sldMk cId="3210392760" sldId="268"/>
            <ac:inkMk id="159" creationId="{2A2F668F-F591-42B7-BC72-E3C802D21373}"/>
          </ac:inkMkLst>
        </pc:inkChg>
        <pc:inkChg chg="add mod">
          <ac:chgData name="Claire Sykes" userId="2a59ed49-f584-40aa-8e46-ff4fec35833e" providerId="ADAL" clId="{5421317F-D221-4A55-912E-68D332CECF35}" dt="2022-01-26T13:52:57.502" v="172"/>
          <ac:inkMkLst>
            <pc:docMk/>
            <pc:sldMk cId="3210392760" sldId="268"/>
            <ac:inkMk id="160" creationId="{3E0A5C73-5CA5-4362-BC6B-2EB5F27A156C}"/>
          </ac:inkMkLst>
        </pc:inkChg>
        <pc:inkChg chg="add mod">
          <ac:chgData name="Claire Sykes" userId="2a59ed49-f584-40aa-8e46-ff4fec35833e" providerId="ADAL" clId="{5421317F-D221-4A55-912E-68D332CECF35}" dt="2022-01-26T13:52:57.502" v="172"/>
          <ac:inkMkLst>
            <pc:docMk/>
            <pc:sldMk cId="3210392760" sldId="268"/>
            <ac:inkMk id="162" creationId="{305841F9-C540-4B02-A4CF-687A64183BD0}"/>
          </ac:inkMkLst>
        </pc:inkChg>
        <pc:inkChg chg="add mod">
          <ac:chgData name="Claire Sykes" userId="2a59ed49-f584-40aa-8e46-ff4fec35833e" providerId="ADAL" clId="{5421317F-D221-4A55-912E-68D332CECF35}" dt="2022-01-26T13:52:57.502" v="172"/>
          <ac:inkMkLst>
            <pc:docMk/>
            <pc:sldMk cId="3210392760" sldId="268"/>
            <ac:inkMk id="163" creationId="{16E0BD3C-1209-4A24-83F3-1B60A33BF8E7}"/>
          </ac:inkMkLst>
        </pc:inkChg>
        <pc:inkChg chg="add mod">
          <ac:chgData name="Claire Sykes" userId="2a59ed49-f584-40aa-8e46-ff4fec35833e" providerId="ADAL" clId="{5421317F-D221-4A55-912E-68D332CECF35}" dt="2022-01-26T13:52:57.502" v="172"/>
          <ac:inkMkLst>
            <pc:docMk/>
            <pc:sldMk cId="3210392760" sldId="268"/>
            <ac:inkMk id="164" creationId="{2960F2E2-907D-449F-BB59-2AC49C8A3680}"/>
          </ac:inkMkLst>
        </pc:inkChg>
        <pc:inkChg chg="add mod">
          <ac:chgData name="Claire Sykes" userId="2a59ed49-f584-40aa-8e46-ff4fec35833e" providerId="ADAL" clId="{5421317F-D221-4A55-912E-68D332CECF35}" dt="2022-01-26T13:52:57.502" v="172"/>
          <ac:inkMkLst>
            <pc:docMk/>
            <pc:sldMk cId="3210392760" sldId="268"/>
            <ac:inkMk id="165" creationId="{EDB1E2B5-2B56-42A1-B652-0C69DEC05407}"/>
          </ac:inkMkLst>
        </pc:inkChg>
        <pc:inkChg chg="add mod">
          <ac:chgData name="Claire Sykes" userId="2a59ed49-f584-40aa-8e46-ff4fec35833e" providerId="ADAL" clId="{5421317F-D221-4A55-912E-68D332CECF35}" dt="2022-01-26T13:53:03.126" v="179"/>
          <ac:inkMkLst>
            <pc:docMk/>
            <pc:sldMk cId="3210392760" sldId="268"/>
            <ac:inkMk id="167" creationId="{4FDFB270-1CB2-4E9A-A81A-D612BA394414}"/>
          </ac:inkMkLst>
        </pc:inkChg>
        <pc:inkChg chg="add mod">
          <ac:chgData name="Claire Sykes" userId="2a59ed49-f584-40aa-8e46-ff4fec35833e" providerId="ADAL" clId="{5421317F-D221-4A55-912E-68D332CECF35}" dt="2022-01-26T13:53:03.126" v="179"/>
          <ac:inkMkLst>
            <pc:docMk/>
            <pc:sldMk cId="3210392760" sldId="268"/>
            <ac:inkMk id="168" creationId="{CFB90AD4-76CA-4BE9-BC5D-88C86D544B44}"/>
          </ac:inkMkLst>
        </pc:inkChg>
        <pc:inkChg chg="add mod">
          <ac:chgData name="Claire Sykes" userId="2a59ed49-f584-40aa-8e46-ff4fec35833e" providerId="ADAL" clId="{5421317F-D221-4A55-912E-68D332CECF35}" dt="2022-01-26T13:53:03.126" v="179"/>
          <ac:inkMkLst>
            <pc:docMk/>
            <pc:sldMk cId="3210392760" sldId="268"/>
            <ac:inkMk id="169" creationId="{5DC711C2-D552-41A1-8E69-144136A3C062}"/>
          </ac:inkMkLst>
        </pc:inkChg>
        <pc:inkChg chg="add mod">
          <ac:chgData name="Claire Sykes" userId="2a59ed49-f584-40aa-8e46-ff4fec35833e" providerId="ADAL" clId="{5421317F-D221-4A55-912E-68D332CECF35}" dt="2022-01-26T13:53:03.126" v="179"/>
          <ac:inkMkLst>
            <pc:docMk/>
            <pc:sldMk cId="3210392760" sldId="268"/>
            <ac:inkMk id="170" creationId="{927091CA-D70B-4879-9715-5504E6F63A12}"/>
          </ac:inkMkLst>
        </pc:inkChg>
        <pc:inkChg chg="add mod">
          <ac:chgData name="Claire Sykes" userId="2a59ed49-f584-40aa-8e46-ff4fec35833e" providerId="ADAL" clId="{5421317F-D221-4A55-912E-68D332CECF35}" dt="2022-01-26T13:53:03.126" v="179"/>
          <ac:inkMkLst>
            <pc:docMk/>
            <pc:sldMk cId="3210392760" sldId="268"/>
            <ac:inkMk id="171" creationId="{37186004-E361-4EB9-8020-6F8141B4C767}"/>
          </ac:inkMkLst>
        </pc:inkChg>
        <pc:inkChg chg="add mod">
          <ac:chgData name="Claire Sykes" userId="2a59ed49-f584-40aa-8e46-ff4fec35833e" providerId="ADAL" clId="{5421317F-D221-4A55-912E-68D332CECF35}" dt="2022-01-26T13:53:03.126" v="179"/>
          <ac:inkMkLst>
            <pc:docMk/>
            <pc:sldMk cId="3210392760" sldId="268"/>
            <ac:inkMk id="172" creationId="{261F832D-D00C-4813-BE37-65A11FF2A3DC}"/>
          </ac:inkMkLst>
        </pc:inkChg>
        <pc:inkChg chg="add mod">
          <ac:chgData name="Claire Sykes" userId="2a59ed49-f584-40aa-8e46-ff4fec35833e" providerId="ADAL" clId="{5421317F-D221-4A55-912E-68D332CECF35}" dt="2022-01-26T14:23:53.509" v="209"/>
          <ac:inkMkLst>
            <pc:docMk/>
            <pc:sldMk cId="3210392760" sldId="268"/>
            <ac:inkMk id="174" creationId="{33E14347-D806-45D8-ACC9-03CB1E016725}"/>
          </ac:inkMkLst>
        </pc:inkChg>
        <pc:inkChg chg="add mod">
          <ac:chgData name="Claire Sykes" userId="2a59ed49-f584-40aa-8e46-ff4fec35833e" providerId="ADAL" clId="{5421317F-D221-4A55-912E-68D332CECF35}" dt="2022-01-26T14:23:53.509" v="209"/>
          <ac:inkMkLst>
            <pc:docMk/>
            <pc:sldMk cId="3210392760" sldId="268"/>
            <ac:inkMk id="175" creationId="{C1FA9C5F-332F-4510-8E48-365EC96296D1}"/>
          </ac:inkMkLst>
        </pc:inkChg>
        <pc:inkChg chg="add mod">
          <ac:chgData name="Claire Sykes" userId="2a59ed49-f584-40aa-8e46-ff4fec35833e" providerId="ADAL" clId="{5421317F-D221-4A55-912E-68D332CECF35}" dt="2022-01-26T14:23:53.509" v="209"/>
          <ac:inkMkLst>
            <pc:docMk/>
            <pc:sldMk cId="3210392760" sldId="268"/>
            <ac:inkMk id="176" creationId="{02BEF7B2-CDDD-4874-904C-C6D5FAFC2AA3}"/>
          </ac:inkMkLst>
        </pc:inkChg>
        <pc:inkChg chg="add mod">
          <ac:chgData name="Claire Sykes" userId="2a59ed49-f584-40aa-8e46-ff4fec35833e" providerId="ADAL" clId="{5421317F-D221-4A55-912E-68D332CECF35}" dt="2022-01-26T14:23:53.509" v="209"/>
          <ac:inkMkLst>
            <pc:docMk/>
            <pc:sldMk cId="3210392760" sldId="268"/>
            <ac:inkMk id="177" creationId="{812A5CFB-BEF7-4E63-8F71-F93BB2994350}"/>
          </ac:inkMkLst>
        </pc:inkChg>
        <pc:inkChg chg="add mod">
          <ac:chgData name="Claire Sykes" userId="2a59ed49-f584-40aa-8e46-ff4fec35833e" providerId="ADAL" clId="{5421317F-D221-4A55-912E-68D332CECF35}" dt="2022-01-26T14:23:53.509" v="209"/>
          <ac:inkMkLst>
            <pc:docMk/>
            <pc:sldMk cId="3210392760" sldId="268"/>
            <ac:inkMk id="178" creationId="{9021F190-F233-4366-BE02-5909A42D3329}"/>
          </ac:inkMkLst>
        </pc:inkChg>
        <pc:inkChg chg="add mod">
          <ac:chgData name="Claire Sykes" userId="2a59ed49-f584-40aa-8e46-ff4fec35833e" providerId="ADAL" clId="{5421317F-D221-4A55-912E-68D332CECF35}" dt="2022-01-26T14:23:53.509" v="209"/>
          <ac:inkMkLst>
            <pc:docMk/>
            <pc:sldMk cId="3210392760" sldId="268"/>
            <ac:inkMk id="179" creationId="{051DCEF0-E146-4C72-A1B7-EA83FD4D8E88}"/>
          </ac:inkMkLst>
        </pc:inkChg>
        <pc:inkChg chg="add mod">
          <ac:chgData name="Claire Sykes" userId="2a59ed49-f584-40aa-8e46-ff4fec35833e" providerId="ADAL" clId="{5421317F-D221-4A55-912E-68D332CECF35}" dt="2022-01-26T14:23:53.509" v="209"/>
          <ac:inkMkLst>
            <pc:docMk/>
            <pc:sldMk cId="3210392760" sldId="268"/>
            <ac:inkMk id="180" creationId="{FA5BB98F-BE19-435C-A4BB-2AFAAD6261A7}"/>
          </ac:inkMkLst>
        </pc:inkChg>
        <pc:inkChg chg="add mod">
          <ac:chgData name="Claire Sykes" userId="2a59ed49-f584-40aa-8e46-ff4fec35833e" providerId="ADAL" clId="{5421317F-D221-4A55-912E-68D332CECF35}" dt="2022-01-26T14:23:53.509" v="209"/>
          <ac:inkMkLst>
            <pc:docMk/>
            <pc:sldMk cId="3210392760" sldId="268"/>
            <ac:inkMk id="181" creationId="{A1849CF6-E48A-436C-842C-978A304581A6}"/>
          </ac:inkMkLst>
        </pc:inkChg>
        <pc:inkChg chg="add mod">
          <ac:chgData name="Claire Sykes" userId="2a59ed49-f584-40aa-8e46-ff4fec35833e" providerId="ADAL" clId="{5421317F-D221-4A55-912E-68D332CECF35}" dt="2022-01-26T14:23:53.509" v="209"/>
          <ac:inkMkLst>
            <pc:docMk/>
            <pc:sldMk cId="3210392760" sldId="268"/>
            <ac:inkMk id="182" creationId="{4CC879DA-4110-4B53-AA0A-B017964BD811}"/>
          </ac:inkMkLst>
        </pc:inkChg>
        <pc:inkChg chg="add mod">
          <ac:chgData name="Claire Sykes" userId="2a59ed49-f584-40aa-8e46-ff4fec35833e" providerId="ADAL" clId="{5421317F-D221-4A55-912E-68D332CECF35}" dt="2022-01-26T14:23:53.509" v="209"/>
          <ac:inkMkLst>
            <pc:docMk/>
            <pc:sldMk cId="3210392760" sldId="268"/>
            <ac:inkMk id="183" creationId="{B00F3B71-FBBB-4B41-9A32-4B0B5BF6EF76}"/>
          </ac:inkMkLst>
        </pc:inkChg>
        <pc:inkChg chg="add mod">
          <ac:chgData name="Claire Sykes" userId="2a59ed49-f584-40aa-8e46-ff4fec35833e" providerId="ADAL" clId="{5421317F-D221-4A55-912E-68D332CECF35}" dt="2022-01-26T14:23:53.509" v="209"/>
          <ac:inkMkLst>
            <pc:docMk/>
            <pc:sldMk cId="3210392760" sldId="268"/>
            <ac:inkMk id="184" creationId="{A5459438-B324-48E2-AC52-2B74F7B2DF7C}"/>
          </ac:inkMkLst>
        </pc:inkChg>
        <pc:inkChg chg="add mod">
          <ac:chgData name="Claire Sykes" userId="2a59ed49-f584-40aa-8e46-ff4fec35833e" providerId="ADAL" clId="{5421317F-D221-4A55-912E-68D332CECF35}" dt="2022-01-26T14:23:53.509" v="209"/>
          <ac:inkMkLst>
            <pc:docMk/>
            <pc:sldMk cId="3210392760" sldId="268"/>
            <ac:inkMk id="185" creationId="{DEBF1E3D-5C3C-4012-9214-E7E6D9C1948D}"/>
          </ac:inkMkLst>
        </pc:inkChg>
        <pc:inkChg chg="add mod">
          <ac:chgData name="Claire Sykes" userId="2a59ed49-f584-40aa-8e46-ff4fec35833e" providerId="ADAL" clId="{5421317F-D221-4A55-912E-68D332CECF35}" dt="2022-01-26T14:23:53.509" v="209"/>
          <ac:inkMkLst>
            <pc:docMk/>
            <pc:sldMk cId="3210392760" sldId="268"/>
            <ac:inkMk id="186" creationId="{C165F923-1EBE-423C-A086-50762AF12A48}"/>
          </ac:inkMkLst>
        </pc:inkChg>
        <pc:inkChg chg="add mod">
          <ac:chgData name="Claire Sykes" userId="2a59ed49-f584-40aa-8e46-ff4fec35833e" providerId="ADAL" clId="{5421317F-D221-4A55-912E-68D332CECF35}" dt="2022-01-26T14:23:53.509" v="209"/>
          <ac:inkMkLst>
            <pc:docMk/>
            <pc:sldMk cId="3210392760" sldId="268"/>
            <ac:inkMk id="187" creationId="{34C83AA5-B011-4FE3-AB17-5D2D34949A4D}"/>
          </ac:inkMkLst>
        </pc:inkChg>
        <pc:inkChg chg="add mod">
          <ac:chgData name="Claire Sykes" userId="2a59ed49-f584-40aa-8e46-ff4fec35833e" providerId="ADAL" clId="{5421317F-D221-4A55-912E-68D332CECF35}" dt="2022-01-26T14:23:53.509" v="209"/>
          <ac:inkMkLst>
            <pc:docMk/>
            <pc:sldMk cId="3210392760" sldId="268"/>
            <ac:inkMk id="188" creationId="{8B65FC0C-61F1-45AE-96DC-07CF1579F90C}"/>
          </ac:inkMkLst>
        </pc:inkChg>
        <pc:inkChg chg="add mod">
          <ac:chgData name="Claire Sykes" userId="2a59ed49-f584-40aa-8e46-ff4fec35833e" providerId="ADAL" clId="{5421317F-D221-4A55-912E-68D332CECF35}" dt="2022-01-26T14:23:53.509" v="209"/>
          <ac:inkMkLst>
            <pc:docMk/>
            <pc:sldMk cId="3210392760" sldId="268"/>
            <ac:inkMk id="189" creationId="{55DBECF0-B128-463F-BCE7-2C12F5E03B7E}"/>
          </ac:inkMkLst>
        </pc:inkChg>
        <pc:inkChg chg="add mod">
          <ac:chgData name="Claire Sykes" userId="2a59ed49-f584-40aa-8e46-ff4fec35833e" providerId="ADAL" clId="{5421317F-D221-4A55-912E-68D332CECF35}" dt="2022-01-26T14:23:53.509" v="209"/>
          <ac:inkMkLst>
            <pc:docMk/>
            <pc:sldMk cId="3210392760" sldId="268"/>
            <ac:inkMk id="190" creationId="{0C834348-6D1C-4E49-8BC9-574E98754250}"/>
          </ac:inkMkLst>
        </pc:inkChg>
        <pc:inkChg chg="add mod">
          <ac:chgData name="Claire Sykes" userId="2a59ed49-f584-40aa-8e46-ff4fec35833e" providerId="ADAL" clId="{5421317F-D221-4A55-912E-68D332CECF35}" dt="2022-01-26T14:23:53.509" v="209"/>
          <ac:inkMkLst>
            <pc:docMk/>
            <pc:sldMk cId="3210392760" sldId="268"/>
            <ac:inkMk id="191" creationId="{B87B488D-1700-4897-993B-C2F087F8C3D6}"/>
          </ac:inkMkLst>
        </pc:inkChg>
        <pc:inkChg chg="add mod">
          <ac:chgData name="Claire Sykes" userId="2a59ed49-f584-40aa-8e46-ff4fec35833e" providerId="ADAL" clId="{5421317F-D221-4A55-912E-68D332CECF35}" dt="2022-01-26T14:23:53.509" v="209"/>
          <ac:inkMkLst>
            <pc:docMk/>
            <pc:sldMk cId="3210392760" sldId="268"/>
            <ac:inkMk id="193" creationId="{E788427A-676E-4C36-8B0A-7EC331A60F57}"/>
          </ac:inkMkLst>
        </pc:inkChg>
        <pc:inkChg chg="add mod">
          <ac:chgData name="Claire Sykes" userId="2a59ed49-f584-40aa-8e46-ff4fec35833e" providerId="ADAL" clId="{5421317F-D221-4A55-912E-68D332CECF35}" dt="2022-01-26T14:23:53.509" v="209"/>
          <ac:inkMkLst>
            <pc:docMk/>
            <pc:sldMk cId="3210392760" sldId="268"/>
            <ac:inkMk id="195" creationId="{14516153-C4A7-4898-8A1C-91A5F13CD02A}"/>
          </ac:inkMkLst>
        </pc:inkChg>
        <pc:inkChg chg="add mod">
          <ac:chgData name="Claire Sykes" userId="2a59ed49-f584-40aa-8e46-ff4fec35833e" providerId="ADAL" clId="{5421317F-D221-4A55-912E-68D332CECF35}" dt="2022-01-26T14:23:53.509" v="209"/>
          <ac:inkMkLst>
            <pc:docMk/>
            <pc:sldMk cId="3210392760" sldId="268"/>
            <ac:inkMk id="196" creationId="{326B47F3-6D7C-4453-9373-A39146DFB647}"/>
          </ac:inkMkLst>
        </pc:inkChg>
        <pc:inkChg chg="add mod">
          <ac:chgData name="Claire Sykes" userId="2a59ed49-f584-40aa-8e46-ff4fec35833e" providerId="ADAL" clId="{5421317F-D221-4A55-912E-68D332CECF35}" dt="2022-01-26T14:23:53.509" v="209"/>
          <ac:inkMkLst>
            <pc:docMk/>
            <pc:sldMk cId="3210392760" sldId="268"/>
            <ac:inkMk id="197" creationId="{D533B4DE-D00D-4136-A70D-64B791555695}"/>
          </ac:inkMkLst>
        </pc:inkChg>
        <pc:inkChg chg="add mod">
          <ac:chgData name="Claire Sykes" userId="2a59ed49-f584-40aa-8e46-ff4fec35833e" providerId="ADAL" clId="{5421317F-D221-4A55-912E-68D332CECF35}" dt="2022-01-26T14:23:53.509" v="209"/>
          <ac:inkMkLst>
            <pc:docMk/>
            <pc:sldMk cId="3210392760" sldId="268"/>
            <ac:inkMk id="198" creationId="{F82A6121-6243-404F-9B67-EA1D186DF8C1}"/>
          </ac:inkMkLst>
        </pc:inkChg>
        <pc:inkChg chg="add mod">
          <ac:chgData name="Claire Sykes" userId="2a59ed49-f584-40aa-8e46-ff4fec35833e" providerId="ADAL" clId="{5421317F-D221-4A55-912E-68D332CECF35}" dt="2022-01-26T14:23:53.509" v="209"/>
          <ac:inkMkLst>
            <pc:docMk/>
            <pc:sldMk cId="3210392760" sldId="268"/>
            <ac:inkMk id="199" creationId="{20BEFA2A-4261-4DD5-A6A1-314A0192D525}"/>
          </ac:inkMkLst>
        </pc:inkChg>
        <pc:inkChg chg="add mod">
          <ac:chgData name="Claire Sykes" userId="2a59ed49-f584-40aa-8e46-ff4fec35833e" providerId="ADAL" clId="{5421317F-D221-4A55-912E-68D332CECF35}" dt="2022-01-26T14:23:53.509" v="209"/>
          <ac:inkMkLst>
            <pc:docMk/>
            <pc:sldMk cId="3210392760" sldId="268"/>
            <ac:inkMk id="200" creationId="{DB23EE7E-B9E1-432C-9F8C-638D094E774B}"/>
          </ac:inkMkLst>
        </pc:inkChg>
        <pc:inkChg chg="add mod">
          <ac:chgData name="Claire Sykes" userId="2a59ed49-f584-40aa-8e46-ff4fec35833e" providerId="ADAL" clId="{5421317F-D221-4A55-912E-68D332CECF35}" dt="2022-01-26T14:23:53.509" v="209"/>
          <ac:inkMkLst>
            <pc:docMk/>
            <pc:sldMk cId="3210392760" sldId="268"/>
            <ac:inkMk id="201" creationId="{F28865CB-6AB2-4CA7-A049-FE24809B61A6}"/>
          </ac:inkMkLst>
        </pc:inkChg>
        <pc:inkChg chg="add mod">
          <ac:chgData name="Claire Sykes" userId="2a59ed49-f584-40aa-8e46-ff4fec35833e" providerId="ADAL" clId="{5421317F-D221-4A55-912E-68D332CECF35}" dt="2022-01-26T14:23:53.509" v="209"/>
          <ac:inkMkLst>
            <pc:docMk/>
            <pc:sldMk cId="3210392760" sldId="268"/>
            <ac:inkMk id="202" creationId="{C432FA43-956B-4592-AB09-A69280FDDC88}"/>
          </ac:inkMkLst>
        </pc:inkChg>
        <pc:inkChg chg="add">
          <ac:chgData name="Claire Sykes" userId="2a59ed49-f584-40aa-8e46-ff4fec35833e" providerId="ADAL" clId="{5421317F-D221-4A55-912E-68D332CECF35}" dt="2022-01-26T14:25:32.297" v="210" actId="9405"/>
          <ac:inkMkLst>
            <pc:docMk/>
            <pc:sldMk cId="3210392760" sldId="268"/>
            <ac:inkMk id="204" creationId="{0C18EC1E-6B95-49D4-8216-A85F921E68CC}"/>
          </ac:inkMkLst>
        </pc:inkChg>
      </pc:sldChg>
      <pc:sldChg chg="addSp modSp mod">
        <pc:chgData name="Claire Sykes" userId="2a59ed49-f584-40aa-8e46-ff4fec35833e" providerId="ADAL" clId="{5421317F-D221-4A55-912E-68D332CECF35}" dt="2022-01-26T13:49:39.343" v="51"/>
        <pc:sldMkLst>
          <pc:docMk/>
          <pc:sldMk cId="3563867058" sldId="270"/>
        </pc:sldMkLst>
        <pc:grpChg chg="mod">
          <ac:chgData name="Claire Sykes" userId="2a59ed49-f584-40aa-8e46-ff4fec35833e" providerId="ADAL" clId="{5421317F-D221-4A55-912E-68D332CECF35}" dt="2022-01-26T13:49:39.343" v="51"/>
          <ac:grpSpMkLst>
            <pc:docMk/>
            <pc:sldMk cId="3563867058" sldId="270"/>
            <ac:grpSpMk id="12" creationId="{C166EA72-8682-482D-8E8C-B516C7C44A26}"/>
          </ac:grpSpMkLst>
        </pc:grpChg>
        <pc:inkChg chg="add">
          <ac:chgData name="Claire Sykes" userId="2a59ed49-f584-40aa-8e46-ff4fec35833e" providerId="ADAL" clId="{5421317F-D221-4A55-912E-68D332CECF35}" dt="2022-01-26T13:49:29.084" v="45" actId="9405"/>
          <ac:inkMkLst>
            <pc:docMk/>
            <pc:sldMk cId="3563867058" sldId="270"/>
            <ac:inkMk id="3" creationId="{02A7F168-41C8-45B8-91A5-2160288D50F7}"/>
          </ac:inkMkLst>
        </pc:inkChg>
        <pc:inkChg chg="add">
          <ac:chgData name="Claire Sykes" userId="2a59ed49-f584-40aa-8e46-ff4fec35833e" providerId="ADAL" clId="{5421317F-D221-4A55-912E-68D332CECF35}" dt="2022-01-26T13:49:32.573" v="46" actId="9405"/>
          <ac:inkMkLst>
            <pc:docMk/>
            <pc:sldMk cId="3563867058" sldId="270"/>
            <ac:inkMk id="7" creationId="{B29FC89D-4ABE-4C60-A61F-177A0806515D}"/>
          </ac:inkMkLst>
        </pc:inkChg>
        <pc:inkChg chg="add">
          <ac:chgData name="Claire Sykes" userId="2a59ed49-f584-40aa-8e46-ff4fec35833e" providerId="ADAL" clId="{5421317F-D221-4A55-912E-68D332CECF35}" dt="2022-01-26T13:49:37.082" v="47" actId="9405"/>
          <ac:inkMkLst>
            <pc:docMk/>
            <pc:sldMk cId="3563867058" sldId="270"/>
            <ac:inkMk id="8" creationId="{908F97DD-874C-445F-8087-A789E11A0253}"/>
          </ac:inkMkLst>
        </pc:inkChg>
        <pc:inkChg chg="add mod">
          <ac:chgData name="Claire Sykes" userId="2a59ed49-f584-40aa-8e46-ff4fec35833e" providerId="ADAL" clId="{5421317F-D221-4A55-912E-68D332CECF35}" dt="2022-01-26T13:49:39.343" v="51"/>
          <ac:inkMkLst>
            <pc:docMk/>
            <pc:sldMk cId="3563867058" sldId="270"/>
            <ac:inkMk id="9" creationId="{EA01BE0F-AC16-4385-83AF-88D64F5D1C5A}"/>
          </ac:inkMkLst>
        </pc:inkChg>
        <pc:inkChg chg="add mod">
          <ac:chgData name="Claire Sykes" userId="2a59ed49-f584-40aa-8e46-ff4fec35833e" providerId="ADAL" clId="{5421317F-D221-4A55-912E-68D332CECF35}" dt="2022-01-26T13:49:39.343" v="51"/>
          <ac:inkMkLst>
            <pc:docMk/>
            <pc:sldMk cId="3563867058" sldId="270"/>
            <ac:inkMk id="10" creationId="{EACF1905-B4C9-442B-B21A-696270BC6C2C}"/>
          </ac:inkMkLst>
        </pc:inkChg>
        <pc:inkChg chg="add mod">
          <ac:chgData name="Claire Sykes" userId="2a59ed49-f584-40aa-8e46-ff4fec35833e" providerId="ADAL" clId="{5421317F-D221-4A55-912E-68D332CECF35}" dt="2022-01-26T13:49:39.343" v="51"/>
          <ac:inkMkLst>
            <pc:docMk/>
            <pc:sldMk cId="3563867058" sldId="270"/>
            <ac:inkMk id="11" creationId="{B4F6BC2F-9DF6-4BEF-8ED4-E2545016E150}"/>
          </ac:inkMkLst>
        </pc:inkChg>
      </pc:sldChg>
      <pc:sldChg chg="addSp delSp modSp new mod">
        <pc:chgData name="Claire Sykes" userId="2a59ed49-f584-40aa-8e46-ff4fec35833e" providerId="ADAL" clId="{5421317F-D221-4A55-912E-68D332CECF35}" dt="2022-02-10T13:00:57.494" v="263" actId="1076"/>
        <pc:sldMkLst>
          <pc:docMk/>
          <pc:sldMk cId="795672565" sldId="272"/>
        </pc:sldMkLst>
        <pc:spChg chg="mod">
          <ac:chgData name="Claire Sykes" userId="2a59ed49-f584-40aa-8e46-ff4fec35833e" providerId="ADAL" clId="{5421317F-D221-4A55-912E-68D332CECF35}" dt="2022-02-10T12:39:29.489" v="242" actId="122"/>
          <ac:spMkLst>
            <pc:docMk/>
            <pc:sldMk cId="795672565" sldId="272"/>
            <ac:spMk id="2" creationId="{1FF4A2B7-9C5C-41DD-A783-7CB67ED2E78C}"/>
          </ac:spMkLst>
        </pc:spChg>
        <pc:picChg chg="add mod">
          <ac:chgData name="Claire Sykes" userId="2a59ed49-f584-40aa-8e46-ff4fec35833e" providerId="ADAL" clId="{5421317F-D221-4A55-912E-68D332CECF35}" dt="2022-02-10T13:00:52.706" v="260" actId="1076"/>
          <ac:picMkLst>
            <pc:docMk/>
            <pc:sldMk cId="795672565" sldId="272"/>
            <ac:picMk id="4" creationId="{8C7F4BC4-C7DB-4C51-9628-96AA9A291DB9}"/>
          </ac:picMkLst>
        </pc:picChg>
        <pc:picChg chg="add mod">
          <ac:chgData name="Claire Sykes" userId="2a59ed49-f584-40aa-8e46-ff4fec35833e" providerId="ADAL" clId="{5421317F-D221-4A55-912E-68D332CECF35}" dt="2022-02-10T12:49:51.418" v="255" actId="1076"/>
          <ac:picMkLst>
            <pc:docMk/>
            <pc:sldMk cId="795672565" sldId="272"/>
            <ac:picMk id="6" creationId="{C768F957-7B66-48E3-88F3-779A98124B11}"/>
          </ac:picMkLst>
        </pc:picChg>
        <pc:picChg chg="add mod">
          <ac:chgData name="Claire Sykes" userId="2a59ed49-f584-40aa-8e46-ff4fec35833e" providerId="ADAL" clId="{5421317F-D221-4A55-912E-68D332CECF35}" dt="2022-02-10T12:49:52.402" v="256" actId="1076"/>
          <ac:picMkLst>
            <pc:docMk/>
            <pc:sldMk cId="795672565" sldId="272"/>
            <ac:picMk id="8" creationId="{9F280F6E-477D-4170-875C-E8B1735DAA21}"/>
          </ac:picMkLst>
        </pc:picChg>
        <pc:picChg chg="add del mod">
          <ac:chgData name="Claire Sykes" userId="2a59ed49-f584-40aa-8e46-ff4fec35833e" providerId="ADAL" clId="{5421317F-D221-4A55-912E-68D332CECF35}" dt="2022-02-10T12:49:20.023" v="252" actId="478"/>
          <ac:picMkLst>
            <pc:docMk/>
            <pc:sldMk cId="795672565" sldId="272"/>
            <ac:picMk id="10" creationId="{9E219D79-E27E-49FC-9734-F47744D28C46}"/>
          </ac:picMkLst>
        </pc:picChg>
        <pc:picChg chg="add mod">
          <ac:chgData name="Claire Sykes" userId="2a59ed49-f584-40aa-8e46-ff4fec35833e" providerId="ADAL" clId="{5421317F-D221-4A55-912E-68D332CECF35}" dt="2022-02-10T13:00:57.494" v="263" actId="1076"/>
          <ac:picMkLst>
            <pc:docMk/>
            <pc:sldMk cId="795672565" sldId="272"/>
            <ac:picMk id="12" creationId="{29A1AB02-53B9-46FD-863C-2D5CA2FDE2FC}"/>
          </ac:picMkLst>
        </pc:picChg>
        <pc:picChg chg="add mod">
          <ac:chgData name="Claire Sykes" userId="2a59ed49-f584-40aa-8e46-ff4fec35833e" providerId="ADAL" clId="{5421317F-D221-4A55-912E-68D332CECF35}" dt="2022-02-10T13:00:56.369" v="262" actId="1076"/>
          <ac:picMkLst>
            <pc:docMk/>
            <pc:sldMk cId="795672565" sldId="272"/>
            <ac:picMk id="14" creationId="{57C601A7-3884-4722-8071-1091F4094F64}"/>
          </ac:picMkLst>
        </pc:picChg>
      </pc:sldChg>
      <pc:sldChg chg="new">
        <pc:chgData name="Claire Sykes" userId="2a59ed49-f584-40aa-8e46-ff4fec35833e" providerId="ADAL" clId="{5421317F-D221-4A55-912E-68D332CECF35}" dt="2022-02-10T12:39:06.363" v="212" actId="680"/>
        <pc:sldMkLst>
          <pc:docMk/>
          <pc:sldMk cId="1712676513" sldId="273"/>
        </pc:sldMkLst>
      </pc:sldChg>
      <pc:sldChg chg="addSp delSp modSp mod">
        <pc:chgData name="Claire Sykes" userId="2a59ed49-f584-40aa-8e46-ff4fec35833e" providerId="ADAL" clId="{5421317F-D221-4A55-912E-68D332CECF35}" dt="2022-02-11T13:48:19.300" v="418"/>
        <pc:sldMkLst>
          <pc:docMk/>
          <pc:sldMk cId="3835850304" sldId="276"/>
        </pc:sldMkLst>
        <pc:grpChg chg="del mod">
          <ac:chgData name="Claire Sykes" userId="2a59ed49-f584-40aa-8e46-ff4fec35833e" providerId="ADAL" clId="{5421317F-D221-4A55-912E-68D332CECF35}" dt="2022-02-11T13:27:45.959" v="272"/>
          <ac:grpSpMkLst>
            <pc:docMk/>
            <pc:sldMk cId="3835850304" sldId="276"/>
            <ac:grpSpMk id="7" creationId="{532A62F3-D3FF-4623-A3A5-9BA516F50781}"/>
          </ac:grpSpMkLst>
        </pc:grpChg>
        <pc:grpChg chg="mod">
          <ac:chgData name="Claire Sykes" userId="2a59ed49-f584-40aa-8e46-ff4fec35833e" providerId="ADAL" clId="{5421317F-D221-4A55-912E-68D332CECF35}" dt="2022-02-11T13:27:45.959" v="272"/>
          <ac:grpSpMkLst>
            <pc:docMk/>
            <pc:sldMk cId="3835850304" sldId="276"/>
            <ac:grpSpMk id="14" creationId="{79A1690C-DACC-455A-9C9E-3ED0B164DE50}"/>
          </ac:grpSpMkLst>
        </pc:grpChg>
        <pc:grpChg chg="mod">
          <ac:chgData name="Claire Sykes" userId="2a59ed49-f584-40aa-8e46-ff4fec35833e" providerId="ADAL" clId="{5421317F-D221-4A55-912E-68D332CECF35}" dt="2022-02-11T13:28:13.442" v="276"/>
          <ac:grpSpMkLst>
            <pc:docMk/>
            <pc:sldMk cId="3835850304" sldId="276"/>
            <ac:grpSpMk id="18" creationId="{0260079E-F281-4499-BD26-B2D423B34217}"/>
          </ac:grpSpMkLst>
        </pc:grpChg>
        <pc:grpChg chg="mod">
          <ac:chgData name="Claire Sykes" userId="2a59ed49-f584-40aa-8e46-ff4fec35833e" providerId="ADAL" clId="{5421317F-D221-4A55-912E-68D332CECF35}" dt="2022-02-11T13:28:28.006" v="282"/>
          <ac:grpSpMkLst>
            <pc:docMk/>
            <pc:sldMk cId="3835850304" sldId="276"/>
            <ac:grpSpMk id="24" creationId="{B0B42650-5D0C-4BC2-9C14-D5FDB6C4D3FF}"/>
          </ac:grpSpMkLst>
        </pc:grpChg>
        <pc:grpChg chg="del mod">
          <ac:chgData name="Claire Sykes" userId="2a59ed49-f584-40aa-8e46-ff4fec35833e" providerId="ADAL" clId="{5421317F-D221-4A55-912E-68D332CECF35}" dt="2022-02-11T13:29:33.296" v="295"/>
          <ac:grpSpMkLst>
            <pc:docMk/>
            <pc:sldMk cId="3835850304" sldId="276"/>
            <ac:grpSpMk id="28" creationId="{D1C3B58B-22E2-4EC4-AC2B-903586346626}"/>
          </ac:grpSpMkLst>
        </pc:grpChg>
        <pc:grpChg chg="mod">
          <ac:chgData name="Claire Sykes" userId="2a59ed49-f584-40aa-8e46-ff4fec35833e" providerId="ADAL" clId="{5421317F-D221-4A55-912E-68D332CECF35}" dt="2022-02-11T13:29:33.296" v="295"/>
          <ac:grpSpMkLst>
            <pc:docMk/>
            <pc:sldMk cId="3835850304" sldId="276"/>
            <ac:grpSpMk id="37" creationId="{D781EDF2-3CEF-4578-99DC-29667A022237}"/>
          </ac:grpSpMkLst>
        </pc:grpChg>
        <pc:grpChg chg="del mod">
          <ac:chgData name="Claire Sykes" userId="2a59ed49-f584-40aa-8e46-ff4fec35833e" providerId="ADAL" clId="{5421317F-D221-4A55-912E-68D332CECF35}" dt="2022-02-11T13:30:26.931" v="308"/>
          <ac:grpSpMkLst>
            <pc:docMk/>
            <pc:sldMk cId="3835850304" sldId="276"/>
            <ac:grpSpMk id="40" creationId="{CC13C539-A836-4DC8-9F69-944E0A1D6483}"/>
          </ac:grpSpMkLst>
        </pc:grpChg>
        <pc:grpChg chg="mod">
          <ac:chgData name="Claire Sykes" userId="2a59ed49-f584-40aa-8e46-ff4fec35833e" providerId="ADAL" clId="{5421317F-D221-4A55-912E-68D332CECF35}" dt="2022-02-11T13:30:26.931" v="308"/>
          <ac:grpSpMkLst>
            <pc:docMk/>
            <pc:sldMk cId="3835850304" sldId="276"/>
            <ac:grpSpMk id="50" creationId="{366B5056-2FE6-4F20-9AFC-63256ECFB686}"/>
          </ac:grpSpMkLst>
        </pc:grpChg>
        <pc:grpChg chg="del mod">
          <ac:chgData name="Claire Sykes" userId="2a59ed49-f584-40aa-8e46-ff4fec35833e" providerId="ADAL" clId="{5421317F-D221-4A55-912E-68D332CECF35}" dt="2022-02-11T13:46:09.109" v="331"/>
          <ac:grpSpMkLst>
            <pc:docMk/>
            <pc:sldMk cId="3835850304" sldId="276"/>
            <ac:grpSpMk id="71" creationId="{B5654683-4F07-498E-BE5B-090A52264066}"/>
          </ac:grpSpMkLst>
        </pc:grpChg>
        <pc:grpChg chg="del mod">
          <ac:chgData name="Claire Sykes" userId="2a59ed49-f584-40aa-8e46-ff4fec35833e" providerId="ADAL" clId="{5421317F-D221-4A55-912E-68D332CECF35}" dt="2022-02-11T13:46:19.233" v="344"/>
          <ac:grpSpMkLst>
            <pc:docMk/>
            <pc:sldMk cId="3835850304" sldId="276"/>
            <ac:grpSpMk id="72" creationId="{D3CCD592-33E3-4CE0-BF49-7ABB0E480D25}"/>
          </ac:grpSpMkLst>
        </pc:grpChg>
        <pc:grpChg chg="del mod">
          <ac:chgData name="Claire Sykes" userId="2a59ed49-f584-40aa-8e46-ff4fec35833e" providerId="ADAL" clId="{5421317F-D221-4A55-912E-68D332CECF35}" dt="2022-02-11T13:46:19.233" v="344"/>
          <ac:grpSpMkLst>
            <pc:docMk/>
            <pc:sldMk cId="3835850304" sldId="276"/>
            <ac:grpSpMk id="73" creationId="{3DBC828C-DB28-497D-9A18-33AC087A307F}"/>
          </ac:grpSpMkLst>
        </pc:grpChg>
        <pc:grpChg chg="del mod">
          <ac:chgData name="Claire Sykes" userId="2a59ed49-f584-40aa-8e46-ff4fec35833e" providerId="ADAL" clId="{5421317F-D221-4A55-912E-68D332CECF35}" dt="2022-02-11T13:46:50.142" v="348"/>
          <ac:grpSpMkLst>
            <pc:docMk/>
            <pc:sldMk cId="3835850304" sldId="276"/>
            <ac:grpSpMk id="75" creationId="{AE64256D-F093-4CA6-B5AD-7C6A008C6B73}"/>
          </ac:grpSpMkLst>
        </pc:grpChg>
        <pc:grpChg chg="del mod">
          <ac:chgData name="Claire Sykes" userId="2a59ed49-f584-40aa-8e46-ff4fec35833e" providerId="ADAL" clId="{5421317F-D221-4A55-912E-68D332CECF35}" dt="2022-02-11T13:46:30.502" v="346"/>
          <ac:grpSpMkLst>
            <pc:docMk/>
            <pc:sldMk cId="3835850304" sldId="276"/>
            <ac:grpSpMk id="88" creationId="{7AED6E03-C2A6-4FEE-8F4F-B8F085E723D5}"/>
          </ac:grpSpMkLst>
        </pc:grpChg>
        <pc:grpChg chg="del mod">
          <ac:chgData name="Claire Sykes" userId="2a59ed49-f584-40aa-8e46-ff4fec35833e" providerId="ADAL" clId="{5421317F-D221-4A55-912E-68D332CECF35}" dt="2022-02-11T13:47:05.953" v="370"/>
          <ac:grpSpMkLst>
            <pc:docMk/>
            <pc:sldMk cId="3835850304" sldId="276"/>
            <ac:grpSpMk id="90" creationId="{1802EDA7-5E83-43D4-8C59-03EE98025E17}"/>
          </ac:grpSpMkLst>
        </pc:grpChg>
        <pc:grpChg chg="del mod">
          <ac:chgData name="Claire Sykes" userId="2a59ed49-f584-40aa-8e46-ff4fec35833e" providerId="ADAL" clId="{5421317F-D221-4A55-912E-68D332CECF35}" dt="2022-02-11T13:46:53.814" v="354"/>
          <ac:grpSpMkLst>
            <pc:docMk/>
            <pc:sldMk cId="3835850304" sldId="276"/>
            <ac:grpSpMk id="92" creationId="{D3BC2E22-15B0-4713-B7AB-33F9E9D8F15A}"/>
          </ac:grpSpMkLst>
        </pc:grpChg>
        <pc:grpChg chg="del mod">
          <ac:chgData name="Claire Sykes" userId="2a59ed49-f584-40aa-8e46-ff4fec35833e" providerId="ADAL" clId="{5421317F-D221-4A55-912E-68D332CECF35}" dt="2022-02-11T13:47:05.953" v="370"/>
          <ac:grpSpMkLst>
            <pc:docMk/>
            <pc:sldMk cId="3835850304" sldId="276"/>
            <ac:grpSpMk id="98" creationId="{9C1D5B94-6CB2-4A01-BD4A-E67CBB793B14}"/>
          </ac:grpSpMkLst>
        </pc:grpChg>
        <pc:grpChg chg="del mod">
          <ac:chgData name="Claire Sykes" userId="2a59ed49-f584-40aa-8e46-ff4fec35833e" providerId="ADAL" clId="{5421317F-D221-4A55-912E-68D332CECF35}" dt="2022-02-11T13:47:15.734" v="378"/>
          <ac:grpSpMkLst>
            <pc:docMk/>
            <pc:sldMk cId="3835850304" sldId="276"/>
            <ac:grpSpMk id="114" creationId="{3ADDC19F-BDBC-4EB9-B6CD-2ABA8F55B20D}"/>
          </ac:grpSpMkLst>
        </pc:grpChg>
        <pc:grpChg chg="del mod">
          <ac:chgData name="Claire Sykes" userId="2a59ed49-f584-40aa-8e46-ff4fec35833e" providerId="ADAL" clId="{5421317F-D221-4A55-912E-68D332CECF35}" dt="2022-02-11T13:47:37.396" v="386"/>
          <ac:grpSpMkLst>
            <pc:docMk/>
            <pc:sldMk cId="3835850304" sldId="276"/>
            <ac:grpSpMk id="122" creationId="{BA628ADF-052D-43C9-9F3A-C4F71F76FCBF}"/>
          </ac:grpSpMkLst>
        </pc:grpChg>
        <pc:grpChg chg="del mod">
          <ac:chgData name="Claire Sykes" userId="2a59ed49-f584-40aa-8e46-ff4fec35833e" providerId="ADAL" clId="{5421317F-D221-4A55-912E-68D332CECF35}" dt="2022-02-11T13:47:55.691" v="401"/>
          <ac:grpSpMkLst>
            <pc:docMk/>
            <pc:sldMk cId="3835850304" sldId="276"/>
            <ac:grpSpMk id="130" creationId="{9A23A5A3-D8EB-439C-8544-6208AB9FB8C2}"/>
          </ac:grpSpMkLst>
        </pc:grpChg>
        <pc:grpChg chg="del mod">
          <ac:chgData name="Claire Sykes" userId="2a59ed49-f584-40aa-8e46-ff4fec35833e" providerId="ADAL" clId="{5421317F-D221-4A55-912E-68D332CECF35}" dt="2022-02-11T13:48:03.706" v="416"/>
          <ac:grpSpMkLst>
            <pc:docMk/>
            <pc:sldMk cId="3835850304" sldId="276"/>
            <ac:grpSpMk id="145" creationId="{0459A683-2261-46FE-8BBA-2FBC6D6B2B8F}"/>
          </ac:grpSpMkLst>
        </pc:grpChg>
        <pc:grpChg chg="del mod">
          <ac:chgData name="Claire Sykes" userId="2a59ed49-f584-40aa-8e46-ff4fec35833e" providerId="ADAL" clId="{5421317F-D221-4A55-912E-68D332CECF35}" dt="2022-02-11T13:48:19.300" v="418"/>
          <ac:grpSpMkLst>
            <pc:docMk/>
            <pc:sldMk cId="3835850304" sldId="276"/>
            <ac:grpSpMk id="160" creationId="{A0D35512-36D8-4BDC-91E8-FA281F04E49D}"/>
          </ac:grpSpMkLst>
        </pc:grpChg>
        <pc:grpChg chg="mod">
          <ac:chgData name="Claire Sykes" userId="2a59ed49-f584-40aa-8e46-ff4fec35833e" providerId="ADAL" clId="{5421317F-D221-4A55-912E-68D332CECF35}" dt="2022-02-11T13:48:19.300" v="418"/>
          <ac:grpSpMkLst>
            <pc:docMk/>
            <pc:sldMk cId="3835850304" sldId="276"/>
            <ac:grpSpMk id="162" creationId="{E8CCB8D4-5C62-4472-9F59-CFB2665099B1}"/>
          </ac:grpSpMkLst>
        </pc:grpChg>
        <pc:inkChg chg="add mod">
          <ac:chgData name="Claire Sykes" userId="2a59ed49-f584-40aa-8e46-ff4fec35833e" providerId="ADAL" clId="{5421317F-D221-4A55-912E-68D332CECF35}" dt="2022-02-11T13:27:45.959" v="272"/>
          <ac:inkMkLst>
            <pc:docMk/>
            <pc:sldMk cId="3835850304" sldId="276"/>
            <ac:inkMk id="3" creationId="{8B03F628-4C71-43A2-A85C-51C26F4510A7}"/>
          </ac:inkMkLst>
        </pc:inkChg>
        <pc:inkChg chg="add mod">
          <ac:chgData name="Claire Sykes" userId="2a59ed49-f584-40aa-8e46-ff4fec35833e" providerId="ADAL" clId="{5421317F-D221-4A55-912E-68D332CECF35}" dt="2022-02-11T13:27:45.959" v="272"/>
          <ac:inkMkLst>
            <pc:docMk/>
            <pc:sldMk cId="3835850304" sldId="276"/>
            <ac:inkMk id="4" creationId="{AFD5696A-7886-4FCB-A443-67743173DCE2}"/>
          </ac:inkMkLst>
        </pc:inkChg>
        <pc:inkChg chg="add mod">
          <ac:chgData name="Claire Sykes" userId="2a59ed49-f584-40aa-8e46-ff4fec35833e" providerId="ADAL" clId="{5421317F-D221-4A55-912E-68D332CECF35}" dt="2022-02-11T13:27:45.959" v="272"/>
          <ac:inkMkLst>
            <pc:docMk/>
            <pc:sldMk cId="3835850304" sldId="276"/>
            <ac:inkMk id="5" creationId="{3A9D25C7-099B-49EC-8611-60F1F479016E}"/>
          </ac:inkMkLst>
        </pc:inkChg>
        <pc:inkChg chg="add mod">
          <ac:chgData name="Claire Sykes" userId="2a59ed49-f584-40aa-8e46-ff4fec35833e" providerId="ADAL" clId="{5421317F-D221-4A55-912E-68D332CECF35}" dt="2022-02-11T13:27:45.959" v="272"/>
          <ac:inkMkLst>
            <pc:docMk/>
            <pc:sldMk cId="3835850304" sldId="276"/>
            <ac:inkMk id="9" creationId="{FFCCA851-DE4E-496A-A176-0F3A4DE41ED5}"/>
          </ac:inkMkLst>
        </pc:inkChg>
        <pc:inkChg chg="add mod">
          <ac:chgData name="Claire Sykes" userId="2a59ed49-f584-40aa-8e46-ff4fec35833e" providerId="ADAL" clId="{5421317F-D221-4A55-912E-68D332CECF35}" dt="2022-02-11T13:27:45.959" v="272"/>
          <ac:inkMkLst>
            <pc:docMk/>
            <pc:sldMk cId="3835850304" sldId="276"/>
            <ac:inkMk id="10" creationId="{D2136A1D-B9D7-48F3-9DF9-9ADE72F1E7F3}"/>
          </ac:inkMkLst>
        </pc:inkChg>
        <pc:inkChg chg="add mod">
          <ac:chgData name="Claire Sykes" userId="2a59ed49-f584-40aa-8e46-ff4fec35833e" providerId="ADAL" clId="{5421317F-D221-4A55-912E-68D332CECF35}" dt="2022-02-11T13:27:45.959" v="272"/>
          <ac:inkMkLst>
            <pc:docMk/>
            <pc:sldMk cId="3835850304" sldId="276"/>
            <ac:inkMk id="12" creationId="{B24D1F0F-F8A1-456F-A22B-D2805458514C}"/>
          </ac:inkMkLst>
        </pc:inkChg>
        <pc:inkChg chg="add mod">
          <ac:chgData name="Claire Sykes" userId="2a59ed49-f584-40aa-8e46-ff4fec35833e" providerId="ADAL" clId="{5421317F-D221-4A55-912E-68D332CECF35}" dt="2022-02-11T13:27:45.959" v="272"/>
          <ac:inkMkLst>
            <pc:docMk/>
            <pc:sldMk cId="3835850304" sldId="276"/>
            <ac:inkMk id="13" creationId="{6F92C48A-04D5-44AB-8556-C9E721039D30}"/>
          </ac:inkMkLst>
        </pc:inkChg>
        <pc:inkChg chg="add mod">
          <ac:chgData name="Claire Sykes" userId="2a59ed49-f584-40aa-8e46-ff4fec35833e" providerId="ADAL" clId="{5421317F-D221-4A55-912E-68D332CECF35}" dt="2022-02-11T13:28:13.442" v="276"/>
          <ac:inkMkLst>
            <pc:docMk/>
            <pc:sldMk cId="3835850304" sldId="276"/>
            <ac:inkMk id="15" creationId="{F2E4A261-3CF4-4328-AE4C-B75E229BDF96}"/>
          </ac:inkMkLst>
        </pc:inkChg>
        <pc:inkChg chg="add mod">
          <ac:chgData name="Claire Sykes" userId="2a59ed49-f584-40aa-8e46-ff4fec35833e" providerId="ADAL" clId="{5421317F-D221-4A55-912E-68D332CECF35}" dt="2022-02-11T13:28:13.442" v="276"/>
          <ac:inkMkLst>
            <pc:docMk/>
            <pc:sldMk cId="3835850304" sldId="276"/>
            <ac:inkMk id="16" creationId="{22A84A67-4D48-4219-8F58-0126C83476EE}"/>
          </ac:inkMkLst>
        </pc:inkChg>
        <pc:inkChg chg="add mod">
          <ac:chgData name="Claire Sykes" userId="2a59ed49-f584-40aa-8e46-ff4fec35833e" providerId="ADAL" clId="{5421317F-D221-4A55-912E-68D332CECF35}" dt="2022-02-11T13:28:13.442" v="276"/>
          <ac:inkMkLst>
            <pc:docMk/>
            <pc:sldMk cId="3835850304" sldId="276"/>
            <ac:inkMk id="17" creationId="{2A753D07-5456-4E7B-8B41-67610C0C8E57}"/>
          </ac:inkMkLst>
        </pc:inkChg>
        <pc:inkChg chg="add mod">
          <ac:chgData name="Claire Sykes" userId="2a59ed49-f584-40aa-8e46-ff4fec35833e" providerId="ADAL" clId="{5421317F-D221-4A55-912E-68D332CECF35}" dt="2022-02-11T13:28:28.006" v="282"/>
          <ac:inkMkLst>
            <pc:docMk/>
            <pc:sldMk cId="3835850304" sldId="276"/>
            <ac:inkMk id="19" creationId="{9421E52D-DE3C-4865-90DB-E0DACEC536ED}"/>
          </ac:inkMkLst>
        </pc:inkChg>
        <pc:inkChg chg="add mod">
          <ac:chgData name="Claire Sykes" userId="2a59ed49-f584-40aa-8e46-ff4fec35833e" providerId="ADAL" clId="{5421317F-D221-4A55-912E-68D332CECF35}" dt="2022-02-11T13:28:28.006" v="282"/>
          <ac:inkMkLst>
            <pc:docMk/>
            <pc:sldMk cId="3835850304" sldId="276"/>
            <ac:inkMk id="20" creationId="{FBD6722C-F2F4-4585-B224-1F491EBD28F2}"/>
          </ac:inkMkLst>
        </pc:inkChg>
        <pc:inkChg chg="add mod">
          <ac:chgData name="Claire Sykes" userId="2a59ed49-f584-40aa-8e46-ff4fec35833e" providerId="ADAL" clId="{5421317F-D221-4A55-912E-68D332CECF35}" dt="2022-02-11T13:28:28.006" v="282"/>
          <ac:inkMkLst>
            <pc:docMk/>
            <pc:sldMk cId="3835850304" sldId="276"/>
            <ac:inkMk id="21" creationId="{0EC2F45F-E6F0-46B8-9FCC-B170C3175FBF}"/>
          </ac:inkMkLst>
        </pc:inkChg>
        <pc:inkChg chg="add mod">
          <ac:chgData name="Claire Sykes" userId="2a59ed49-f584-40aa-8e46-ff4fec35833e" providerId="ADAL" clId="{5421317F-D221-4A55-912E-68D332CECF35}" dt="2022-02-11T13:28:28.006" v="282"/>
          <ac:inkMkLst>
            <pc:docMk/>
            <pc:sldMk cId="3835850304" sldId="276"/>
            <ac:inkMk id="22" creationId="{6BBA5F12-0D3E-4414-B1B5-AB39D1B47BEB}"/>
          </ac:inkMkLst>
        </pc:inkChg>
        <pc:inkChg chg="add mod">
          <ac:chgData name="Claire Sykes" userId="2a59ed49-f584-40aa-8e46-ff4fec35833e" providerId="ADAL" clId="{5421317F-D221-4A55-912E-68D332CECF35}" dt="2022-02-11T13:28:28.006" v="282"/>
          <ac:inkMkLst>
            <pc:docMk/>
            <pc:sldMk cId="3835850304" sldId="276"/>
            <ac:inkMk id="23" creationId="{8567082F-A0DC-482C-AA6C-229F6F4D040E}"/>
          </ac:inkMkLst>
        </pc:inkChg>
        <pc:inkChg chg="add mod">
          <ac:chgData name="Claire Sykes" userId="2a59ed49-f584-40aa-8e46-ff4fec35833e" providerId="ADAL" clId="{5421317F-D221-4A55-912E-68D332CECF35}" dt="2022-02-11T13:29:33.296" v="295"/>
          <ac:inkMkLst>
            <pc:docMk/>
            <pc:sldMk cId="3835850304" sldId="276"/>
            <ac:inkMk id="25" creationId="{7536EC45-3B25-4333-A4B6-C1A2C5BC714E}"/>
          </ac:inkMkLst>
        </pc:inkChg>
        <pc:inkChg chg="add mod">
          <ac:chgData name="Claire Sykes" userId="2a59ed49-f584-40aa-8e46-ff4fec35833e" providerId="ADAL" clId="{5421317F-D221-4A55-912E-68D332CECF35}" dt="2022-02-11T13:29:33.296" v="295"/>
          <ac:inkMkLst>
            <pc:docMk/>
            <pc:sldMk cId="3835850304" sldId="276"/>
            <ac:inkMk id="26" creationId="{EB1E98E5-938E-429B-9F3F-1C790D974AEC}"/>
          </ac:inkMkLst>
        </pc:inkChg>
        <pc:inkChg chg="add mod">
          <ac:chgData name="Claire Sykes" userId="2a59ed49-f584-40aa-8e46-ff4fec35833e" providerId="ADAL" clId="{5421317F-D221-4A55-912E-68D332CECF35}" dt="2022-02-11T13:29:33.296" v="295"/>
          <ac:inkMkLst>
            <pc:docMk/>
            <pc:sldMk cId="3835850304" sldId="276"/>
            <ac:inkMk id="27" creationId="{42299084-7C7E-4771-BE26-78348AA667B8}"/>
          </ac:inkMkLst>
        </pc:inkChg>
        <pc:inkChg chg="add mod">
          <ac:chgData name="Claire Sykes" userId="2a59ed49-f584-40aa-8e46-ff4fec35833e" providerId="ADAL" clId="{5421317F-D221-4A55-912E-68D332CECF35}" dt="2022-02-11T13:29:33.296" v="295"/>
          <ac:inkMkLst>
            <pc:docMk/>
            <pc:sldMk cId="3835850304" sldId="276"/>
            <ac:inkMk id="29" creationId="{6AAD7BF0-D53A-4EBB-92FC-68F16DE7AF81}"/>
          </ac:inkMkLst>
        </pc:inkChg>
        <pc:inkChg chg="add mod">
          <ac:chgData name="Claire Sykes" userId="2a59ed49-f584-40aa-8e46-ff4fec35833e" providerId="ADAL" clId="{5421317F-D221-4A55-912E-68D332CECF35}" dt="2022-02-11T13:29:33.296" v="295"/>
          <ac:inkMkLst>
            <pc:docMk/>
            <pc:sldMk cId="3835850304" sldId="276"/>
            <ac:inkMk id="30" creationId="{F4835093-F67F-4BC9-9E84-0F5143121B74}"/>
          </ac:inkMkLst>
        </pc:inkChg>
        <pc:inkChg chg="add mod">
          <ac:chgData name="Claire Sykes" userId="2a59ed49-f584-40aa-8e46-ff4fec35833e" providerId="ADAL" clId="{5421317F-D221-4A55-912E-68D332CECF35}" dt="2022-02-11T13:29:33.296" v="295"/>
          <ac:inkMkLst>
            <pc:docMk/>
            <pc:sldMk cId="3835850304" sldId="276"/>
            <ac:inkMk id="31" creationId="{85F5FEB8-17C5-4F46-B5E8-A8649085A244}"/>
          </ac:inkMkLst>
        </pc:inkChg>
        <pc:inkChg chg="add mod">
          <ac:chgData name="Claire Sykes" userId="2a59ed49-f584-40aa-8e46-ff4fec35833e" providerId="ADAL" clId="{5421317F-D221-4A55-912E-68D332CECF35}" dt="2022-02-11T13:29:33.296" v="295"/>
          <ac:inkMkLst>
            <pc:docMk/>
            <pc:sldMk cId="3835850304" sldId="276"/>
            <ac:inkMk id="32" creationId="{F38F52F0-DB96-4F56-98ED-37C6D10FA693}"/>
          </ac:inkMkLst>
        </pc:inkChg>
        <pc:inkChg chg="add mod">
          <ac:chgData name="Claire Sykes" userId="2a59ed49-f584-40aa-8e46-ff4fec35833e" providerId="ADAL" clId="{5421317F-D221-4A55-912E-68D332CECF35}" dt="2022-02-11T13:29:33.296" v="295"/>
          <ac:inkMkLst>
            <pc:docMk/>
            <pc:sldMk cId="3835850304" sldId="276"/>
            <ac:inkMk id="33" creationId="{B0DC095E-4698-4828-ABC6-6FC598748791}"/>
          </ac:inkMkLst>
        </pc:inkChg>
        <pc:inkChg chg="add mod">
          <ac:chgData name="Claire Sykes" userId="2a59ed49-f584-40aa-8e46-ff4fec35833e" providerId="ADAL" clId="{5421317F-D221-4A55-912E-68D332CECF35}" dt="2022-02-11T13:29:33.296" v="295"/>
          <ac:inkMkLst>
            <pc:docMk/>
            <pc:sldMk cId="3835850304" sldId="276"/>
            <ac:inkMk id="34" creationId="{F68281A1-A838-4500-96DF-71963FCB12CC}"/>
          </ac:inkMkLst>
        </pc:inkChg>
        <pc:inkChg chg="add mod">
          <ac:chgData name="Claire Sykes" userId="2a59ed49-f584-40aa-8e46-ff4fec35833e" providerId="ADAL" clId="{5421317F-D221-4A55-912E-68D332CECF35}" dt="2022-02-11T13:29:33.296" v="295"/>
          <ac:inkMkLst>
            <pc:docMk/>
            <pc:sldMk cId="3835850304" sldId="276"/>
            <ac:inkMk id="35" creationId="{389B7D95-152F-4EBC-8F01-EF436C3B1F0C}"/>
          </ac:inkMkLst>
        </pc:inkChg>
        <pc:inkChg chg="add mod">
          <ac:chgData name="Claire Sykes" userId="2a59ed49-f584-40aa-8e46-ff4fec35833e" providerId="ADAL" clId="{5421317F-D221-4A55-912E-68D332CECF35}" dt="2022-02-11T13:29:33.296" v="295"/>
          <ac:inkMkLst>
            <pc:docMk/>
            <pc:sldMk cId="3835850304" sldId="276"/>
            <ac:inkMk id="36" creationId="{5123DC0E-4D23-4494-854B-8D862C57A1E2}"/>
          </ac:inkMkLst>
        </pc:inkChg>
        <pc:inkChg chg="add mod">
          <ac:chgData name="Claire Sykes" userId="2a59ed49-f584-40aa-8e46-ff4fec35833e" providerId="ADAL" clId="{5421317F-D221-4A55-912E-68D332CECF35}" dt="2022-02-11T13:30:26.931" v="308"/>
          <ac:inkMkLst>
            <pc:docMk/>
            <pc:sldMk cId="3835850304" sldId="276"/>
            <ac:inkMk id="38" creationId="{0E490259-B93F-4CA5-AD98-5BB9984125CD}"/>
          </ac:inkMkLst>
        </pc:inkChg>
        <pc:inkChg chg="add mod">
          <ac:chgData name="Claire Sykes" userId="2a59ed49-f584-40aa-8e46-ff4fec35833e" providerId="ADAL" clId="{5421317F-D221-4A55-912E-68D332CECF35}" dt="2022-02-11T13:30:26.931" v="308"/>
          <ac:inkMkLst>
            <pc:docMk/>
            <pc:sldMk cId="3835850304" sldId="276"/>
            <ac:inkMk id="39" creationId="{AD086927-89EF-4509-B746-1C7D53DDD9D6}"/>
          </ac:inkMkLst>
        </pc:inkChg>
        <pc:inkChg chg="add mod">
          <ac:chgData name="Claire Sykes" userId="2a59ed49-f584-40aa-8e46-ff4fec35833e" providerId="ADAL" clId="{5421317F-D221-4A55-912E-68D332CECF35}" dt="2022-02-11T13:30:26.931" v="308"/>
          <ac:inkMkLst>
            <pc:docMk/>
            <pc:sldMk cId="3835850304" sldId="276"/>
            <ac:inkMk id="41" creationId="{E138AFE6-6430-4DB4-908D-EADD5DDC9A22}"/>
          </ac:inkMkLst>
        </pc:inkChg>
        <pc:inkChg chg="add mod">
          <ac:chgData name="Claire Sykes" userId="2a59ed49-f584-40aa-8e46-ff4fec35833e" providerId="ADAL" clId="{5421317F-D221-4A55-912E-68D332CECF35}" dt="2022-02-11T13:30:26.931" v="308"/>
          <ac:inkMkLst>
            <pc:docMk/>
            <pc:sldMk cId="3835850304" sldId="276"/>
            <ac:inkMk id="42" creationId="{09A127D0-9DFC-467C-BF7B-630CCCED3D15}"/>
          </ac:inkMkLst>
        </pc:inkChg>
        <pc:inkChg chg="add mod">
          <ac:chgData name="Claire Sykes" userId="2a59ed49-f584-40aa-8e46-ff4fec35833e" providerId="ADAL" clId="{5421317F-D221-4A55-912E-68D332CECF35}" dt="2022-02-11T13:30:26.931" v="308"/>
          <ac:inkMkLst>
            <pc:docMk/>
            <pc:sldMk cId="3835850304" sldId="276"/>
            <ac:inkMk id="43" creationId="{242C386E-0249-4C12-9F1C-F8E8C2E075B5}"/>
          </ac:inkMkLst>
        </pc:inkChg>
        <pc:inkChg chg="add mod">
          <ac:chgData name="Claire Sykes" userId="2a59ed49-f584-40aa-8e46-ff4fec35833e" providerId="ADAL" clId="{5421317F-D221-4A55-912E-68D332CECF35}" dt="2022-02-11T13:30:26.931" v="308"/>
          <ac:inkMkLst>
            <pc:docMk/>
            <pc:sldMk cId="3835850304" sldId="276"/>
            <ac:inkMk id="44" creationId="{3BA7C595-81AA-4505-B9DF-B7B12B8B8B3E}"/>
          </ac:inkMkLst>
        </pc:inkChg>
        <pc:inkChg chg="add mod">
          <ac:chgData name="Claire Sykes" userId="2a59ed49-f584-40aa-8e46-ff4fec35833e" providerId="ADAL" clId="{5421317F-D221-4A55-912E-68D332CECF35}" dt="2022-02-11T13:30:26.931" v="308"/>
          <ac:inkMkLst>
            <pc:docMk/>
            <pc:sldMk cId="3835850304" sldId="276"/>
            <ac:inkMk id="45" creationId="{AA57EBF7-9C21-4089-B5A9-9AA0CACC5371}"/>
          </ac:inkMkLst>
        </pc:inkChg>
        <pc:inkChg chg="add mod">
          <ac:chgData name="Claire Sykes" userId="2a59ed49-f584-40aa-8e46-ff4fec35833e" providerId="ADAL" clId="{5421317F-D221-4A55-912E-68D332CECF35}" dt="2022-02-11T13:30:26.931" v="308"/>
          <ac:inkMkLst>
            <pc:docMk/>
            <pc:sldMk cId="3835850304" sldId="276"/>
            <ac:inkMk id="46" creationId="{5173FD08-44A2-47B0-80B1-24EDEF05A805}"/>
          </ac:inkMkLst>
        </pc:inkChg>
        <pc:inkChg chg="add mod">
          <ac:chgData name="Claire Sykes" userId="2a59ed49-f584-40aa-8e46-ff4fec35833e" providerId="ADAL" clId="{5421317F-D221-4A55-912E-68D332CECF35}" dt="2022-02-11T13:30:26.931" v="308"/>
          <ac:inkMkLst>
            <pc:docMk/>
            <pc:sldMk cId="3835850304" sldId="276"/>
            <ac:inkMk id="47" creationId="{7AE28123-606C-47AE-89C4-806F0B29C528}"/>
          </ac:inkMkLst>
        </pc:inkChg>
        <pc:inkChg chg="add mod">
          <ac:chgData name="Claire Sykes" userId="2a59ed49-f584-40aa-8e46-ff4fec35833e" providerId="ADAL" clId="{5421317F-D221-4A55-912E-68D332CECF35}" dt="2022-02-11T13:30:26.931" v="308"/>
          <ac:inkMkLst>
            <pc:docMk/>
            <pc:sldMk cId="3835850304" sldId="276"/>
            <ac:inkMk id="48" creationId="{9F8A3E57-84FB-451D-9201-FA6635410683}"/>
          </ac:inkMkLst>
        </pc:inkChg>
        <pc:inkChg chg="add mod">
          <ac:chgData name="Claire Sykes" userId="2a59ed49-f584-40aa-8e46-ff4fec35833e" providerId="ADAL" clId="{5421317F-D221-4A55-912E-68D332CECF35}" dt="2022-02-11T13:30:26.931" v="308"/>
          <ac:inkMkLst>
            <pc:docMk/>
            <pc:sldMk cId="3835850304" sldId="276"/>
            <ac:inkMk id="49" creationId="{2A6E9AEE-6B77-4A6F-B41A-051E9D199048}"/>
          </ac:inkMkLst>
        </pc:inkChg>
        <pc:inkChg chg="add">
          <ac:chgData name="Claire Sykes" userId="2a59ed49-f584-40aa-8e46-ff4fec35833e" providerId="ADAL" clId="{5421317F-D221-4A55-912E-68D332CECF35}" dt="2022-02-11T13:37:16.226" v="309" actId="9405"/>
          <ac:inkMkLst>
            <pc:docMk/>
            <pc:sldMk cId="3835850304" sldId="276"/>
            <ac:inkMk id="51" creationId="{7E633B1E-9FA8-404C-955C-7F9D96AAC40A}"/>
          </ac:inkMkLst>
        </pc:inkChg>
        <pc:inkChg chg="add mod">
          <ac:chgData name="Claire Sykes" userId="2a59ed49-f584-40aa-8e46-ff4fec35833e" providerId="ADAL" clId="{5421317F-D221-4A55-912E-68D332CECF35}" dt="2022-02-11T13:48:19.300" v="418"/>
          <ac:inkMkLst>
            <pc:docMk/>
            <pc:sldMk cId="3835850304" sldId="276"/>
            <ac:inkMk id="52" creationId="{0090FFEC-B7F5-4349-BC80-3D5D8528F942}"/>
          </ac:inkMkLst>
        </pc:inkChg>
        <pc:inkChg chg="add mod">
          <ac:chgData name="Claire Sykes" userId="2a59ed49-f584-40aa-8e46-ff4fec35833e" providerId="ADAL" clId="{5421317F-D221-4A55-912E-68D332CECF35}" dt="2022-02-11T13:48:19.300" v="418"/>
          <ac:inkMkLst>
            <pc:docMk/>
            <pc:sldMk cId="3835850304" sldId="276"/>
            <ac:inkMk id="53" creationId="{1F64C983-05FA-4040-8664-98C2A58B441D}"/>
          </ac:inkMkLst>
        </pc:inkChg>
        <pc:inkChg chg="add mod">
          <ac:chgData name="Claire Sykes" userId="2a59ed49-f584-40aa-8e46-ff4fec35833e" providerId="ADAL" clId="{5421317F-D221-4A55-912E-68D332CECF35}" dt="2022-02-11T13:48:19.300" v="418"/>
          <ac:inkMkLst>
            <pc:docMk/>
            <pc:sldMk cId="3835850304" sldId="276"/>
            <ac:inkMk id="54" creationId="{7000D96C-C916-41BA-97D0-442655DA032C}"/>
          </ac:inkMkLst>
        </pc:inkChg>
        <pc:inkChg chg="add mod">
          <ac:chgData name="Claire Sykes" userId="2a59ed49-f584-40aa-8e46-ff4fec35833e" providerId="ADAL" clId="{5421317F-D221-4A55-912E-68D332CECF35}" dt="2022-02-11T13:48:19.300" v="418"/>
          <ac:inkMkLst>
            <pc:docMk/>
            <pc:sldMk cId="3835850304" sldId="276"/>
            <ac:inkMk id="55" creationId="{615471A3-BC94-4B48-B723-70AD9A3229C4}"/>
          </ac:inkMkLst>
        </pc:inkChg>
        <pc:inkChg chg="add mod">
          <ac:chgData name="Claire Sykes" userId="2a59ed49-f584-40aa-8e46-ff4fec35833e" providerId="ADAL" clId="{5421317F-D221-4A55-912E-68D332CECF35}" dt="2022-02-11T13:48:19.300" v="418"/>
          <ac:inkMkLst>
            <pc:docMk/>
            <pc:sldMk cId="3835850304" sldId="276"/>
            <ac:inkMk id="56" creationId="{BECEFF20-415E-4C76-8D7C-49C9C2607A7C}"/>
          </ac:inkMkLst>
        </pc:inkChg>
        <pc:inkChg chg="add mod">
          <ac:chgData name="Claire Sykes" userId="2a59ed49-f584-40aa-8e46-ff4fec35833e" providerId="ADAL" clId="{5421317F-D221-4A55-912E-68D332CECF35}" dt="2022-02-11T13:48:19.300" v="418"/>
          <ac:inkMkLst>
            <pc:docMk/>
            <pc:sldMk cId="3835850304" sldId="276"/>
            <ac:inkMk id="57" creationId="{F59E42F0-1161-494C-A9F8-19BF7D383363}"/>
          </ac:inkMkLst>
        </pc:inkChg>
        <pc:inkChg chg="add mod">
          <ac:chgData name="Claire Sykes" userId="2a59ed49-f584-40aa-8e46-ff4fec35833e" providerId="ADAL" clId="{5421317F-D221-4A55-912E-68D332CECF35}" dt="2022-02-11T13:48:19.300" v="418"/>
          <ac:inkMkLst>
            <pc:docMk/>
            <pc:sldMk cId="3835850304" sldId="276"/>
            <ac:inkMk id="58" creationId="{CA2ABBA3-D4CD-42B1-91F7-7C8B4F78FB03}"/>
          </ac:inkMkLst>
        </pc:inkChg>
        <pc:inkChg chg="add mod">
          <ac:chgData name="Claire Sykes" userId="2a59ed49-f584-40aa-8e46-ff4fec35833e" providerId="ADAL" clId="{5421317F-D221-4A55-912E-68D332CECF35}" dt="2022-02-11T13:48:19.300" v="418"/>
          <ac:inkMkLst>
            <pc:docMk/>
            <pc:sldMk cId="3835850304" sldId="276"/>
            <ac:inkMk id="59" creationId="{77CEC363-8534-46C9-AFD1-850A49D2FE22}"/>
          </ac:inkMkLst>
        </pc:inkChg>
        <pc:inkChg chg="add mod">
          <ac:chgData name="Claire Sykes" userId="2a59ed49-f584-40aa-8e46-ff4fec35833e" providerId="ADAL" clId="{5421317F-D221-4A55-912E-68D332CECF35}" dt="2022-02-11T13:48:19.300" v="418"/>
          <ac:inkMkLst>
            <pc:docMk/>
            <pc:sldMk cId="3835850304" sldId="276"/>
            <ac:inkMk id="60" creationId="{A6F8533E-E368-40E3-B22C-9E5BF5EA0F26}"/>
          </ac:inkMkLst>
        </pc:inkChg>
        <pc:inkChg chg="add mod">
          <ac:chgData name="Claire Sykes" userId="2a59ed49-f584-40aa-8e46-ff4fec35833e" providerId="ADAL" clId="{5421317F-D221-4A55-912E-68D332CECF35}" dt="2022-02-11T13:48:19.300" v="418"/>
          <ac:inkMkLst>
            <pc:docMk/>
            <pc:sldMk cId="3835850304" sldId="276"/>
            <ac:inkMk id="61" creationId="{76295A44-AD68-48AF-AB47-901D70244C9C}"/>
          </ac:inkMkLst>
        </pc:inkChg>
        <pc:inkChg chg="add mod">
          <ac:chgData name="Claire Sykes" userId="2a59ed49-f584-40aa-8e46-ff4fec35833e" providerId="ADAL" clId="{5421317F-D221-4A55-912E-68D332CECF35}" dt="2022-02-11T13:48:19.300" v="418"/>
          <ac:inkMkLst>
            <pc:docMk/>
            <pc:sldMk cId="3835850304" sldId="276"/>
            <ac:inkMk id="62" creationId="{B24CB432-61DB-473F-AB9D-A0F5D398C07F}"/>
          </ac:inkMkLst>
        </pc:inkChg>
        <pc:inkChg chg="add mod">
          <ac:chgData name="Claire Sykes" userId="2a59ed49-f584-40aa-8e46-ff4fec35833e" providerId="ADAL" clId="{5421317F-D221-4A55-912E-68D332CECF35}" dt="2022-02-11T13:48:19.300" v="418"/>
          <ac:inkMkLst>
            <pc:docMk/>
            <pc:sldMk cId="3835850304" sldId="276"/>
            <ac:inkMk id="63" creationId="{F67F7E7D-B184-4A19-8932-DFC73D2FBA8D}"/>
          </ac:inkMkLst>
        </pc:inkChg>
        <pc:inkChg chg="add mod">
          <ac:chgData name="Claire Sykes" userId="2a59ed49-f584-40aa-8e46-ff4fec35833e" providerId="ADAL" clId="{5421317F-D221-4A55-912E-68D332CECF35}" dt="2022-02-11T13:48:19.300" v="418"/>
          <ac:inkMkLst>
            <pc:docMk/>
            <pc:sldMk cId="3835850304" sldId="276"/>
            <ac:inkMk id="64" creationId="{82372DF3-3F80-43D7-A76B-13A60A537BE3}"/>
          </ac:inkMkLst>
        </pc:inkChg>
        <pc:inkChg chg="add mod">
          <ac:chgData name="Claire Sykes" userId="2a59ed49-f584-40aa-8e46-ff4fec35833e" providerId="ADAL" clId="{5421317F-D221-4A55-912E-68D332CECF35}" dt="2022-02-11T13:48:19.300" v="418"/>
          <ac:inkMkLst>
            <pc:docMk/>
            <pc:sldMk cId="3835850304" sldId="276"/>
            <ac:inkMk id="65" creationId="{67EE5317-4877-4162-A070-8DEA6D3A190B}"/>
          </ac:inkMkLst>
        </pc:inkChg>
        <pc:inkChg chg="add mod">
          <ac:chgData name="Claire Sykes" userId="2a59ed49-f584-40aa-8e46-ff4fec35833e" providerId="ADAL" clId="{5421317F-D221-4A55-912E-68D332CECF35}" dt="2022-02-11T13:48:19.300" v="418"/>
          <ac:inkMkLst>
            <pc:docMk/>
            <pc:sldMk cId="3835850304" sldId="276"/>
            <ac:inkMk id="66" creationId="{EB108B81-A82C-46DD-AB66-C849D0E632E0}"/>
          </ac:inkMkLst>
        </pc:inkChg>
        <pc:inkChg chg="add mod">
          <ac:chgData name="Claire Sykes" userId="2a59ed49-f584-40aa-8e46-ff4fec35833e" providerId="ADAL" clId="{5421317F-D221-4A55-912E-68D332CECF35}" dt="2022-02-11T13:48:19.300" v="418"/>
          <ac:inkMkLst>
            <pc:docMk/>
            <pc:sldMk cId="3835850304" sldId="276"/>
            <ac:inkMk id="67" creationId="{5D3B4423-BF78-4804-A2EE-FAD319F4BD00}"/>
          </ac:inkMkLst>
        </pc:inkChg>
        <pc:inkChg chg="add mod">
          <ac:chgData name="Claire Sykes" userId="2a59ed49-f584-40aa-8e46-ff4fec35833e" providerId="ADAL" clId="{5421317F-D221-4A55-912E-68D332CECF35}" dt="2022-02-11T13:48:19.300" v="418"/>
          <ac:inkMkLst>
            <pc:docMk/>
            <pc:sldMk cId="3835850304" sldId="276"/>
            <ac:inkMk id="68" creationId="{4790AB45-337E-45A9-A80B-B99A753D2872}"/>
          </ac:inkMkLst>
        </pc:inkChg>
        <pc:inkChg chg="add mod">
          <ac:chgData name="Claire Sykes" userId="2a59ed49-f584-40aa-8e46-ff4fec35833e" providerId="ADAL" clId="{5421317F-D221-4A55-912E-68D332CECF35}" dt="2022-02-11T13:48:19.300" v="418"/>
          <ac:inkMkLst>
            <pc:docMk/>
            <pc:sldMk cId="3835850304" sldId="276"/>
            <ac:inkMk id="69" creationId="{F6017C33-17C3-4429-9FD5-3C5A256E1CF6}"/>
          </ac:inkMkLst>
        </pc:inkChg>
        <pc:inkChg chg="add mod">
          <ac:chgData name="Claire Sykes" userId="2a59ed49-f584-40aa-8e46-ff4fec35833e" providerId="ADAL" clId="{5421317F-D221-4A55-912E-68D332CECF35}" dt="2022-02-11T13:48:19.300" v="418"/>
          <ac:inkMkLst>
            <pc:docMk/>
            <pc:sldMk cId="3835850304" sldId="276"/>
            <ac:inkMk id="70" creationId="{2B65743E-0A76-4053-9B44-CE9857ED8EC9}"/>
          </ac:inkMkLst>
        </pc:inkChg>
        <pc:inkChg chg="add mod">
          <ac:chgData name="Claire Sykes" userId="2a59ed49-f584-40aa-8e46-ff4fec35833e" providerId="ADAL" clId="{5421317F-D221-4A55-912E-68D332CECF35}" dt="2022-02-11T13:48:19.300" v="418"/>
          <ac:inkMkLst>
            <pc:docMk/>
            <pc:sldMk cId="3835850304" sldId="276"/>
            <ac:inkMk id="74" creationId="{F63F554C-947C-424C-A932-E84E4D968727}"/>
          </ac:inkMkLst>
        </pc:inkChg>
        <pc:inkChg chg="add mod">
          <ac:chgData name="Claire Sykes" userId="2a59ed49-f584-40aa-8e46-ff4fec35833e" providerId="ADAL" clId="{5421317F-D221-4A55-912E-68D332CECF35}" dt="2022-02-11T13:48:19.300" v="418"/>
          <ac:inkMkLst>
            <pc:docMk/>
            <pc:sldMk cId="3835850304" sldId="276"/>
            <ac:inkMk id="76" creationId="{C067303A-0218-4820-9DC7-5E297B1A41F5}"/>
          </ac:inkMkLst>
        </pc:inkChg>
        <pc:inkChg chg="add mod">
          <ac:chgData name="Claire Sykes" userId="2a59ed49-f584-40aa-8e46-ff4fec35833e" providerId="ADAL" clId="{5421317F-D221-4A55-912E-68D332CECF35}" dt="2022-02-11T13:48:19.300" v="418"/>
          <ac:inkMkLst>
            <pc:docMk/>
            <pc:sldMk cId="3835850304" sldId="276"/>
            <ac:inkMk id="77" creationId="{7BA238B6-56EF-4F82-B7BA-11A7A82939F2}"/>
          </ac:inkMkLst>
        </pc:inkChg>
        <pc:inkChg chg="add mod">
          <ac:chgData name="Claire Sykes" userId="2a59ed49-f584-40aa-8e46-ff4fec35833e" providerId="ADAL" clId="{5421317F-D221-4A55-912E-68D332CECF35}" dt="2022-02-11T13:48:19.300" v="418"/>
          <ac:inkMkLst>
            <pc:docMk/>
            <pc:sldMk cId="3835850304" sldId="276"/>
            <ac:inkMk id="78" creationId="{04DD00F5-6FA0-4F25-9290-F7992B0006E3}"/>
          </ac:inkMkLst>
        </pc:inkChg>
        <pc:inkChg chg="add mod">
          <ac:chgData name="Claire Sykes" userId="2a59ed49-f584-40aa-8e46-ff4fec35833e" providerId="ADAL" clId="{5421317F-D221-4A55-912E-68D332CECF35}" dt="2022-02-11T13:48:19.300" v="418"/>
          <ac:inkMkLst>
            <pc:docMk/>
            <pc:sldMk cId="3835850304" sldId="276"/>
            <ac:inkMk id="79" creationId="{78C31537-505E-4805-A638-6E630A97A687}"/>
          </ac:inkMkLst>
        </pc:inkChg>
        <pc:inkChg chg="add mod">
          <ac:chgData name="Claire Sykes" userId="2a59ed49-f584-40aa-8e46-ff4fec35833e" providerId="ADAL" clId="{5421317F-D221-4A55-912E-68D332CECF35}" dt="2022-02-11T13:48:19.300" v="418"/>
          <ac:inkMkLst>
            <pc:docMk/>
            <pc:sldMk cId="3835850304" sldId="276"/>
            <ac:inkMk id="80" creationId="{ABDADBDC-0BFB-4DC1-8ED4-191460A26E19}"/>
          </ac:inkMkLst>
        </pc:inkChg>
        <pc:inkChg chg="add mod">
          <ac:chgData name="Claire Sykes" userId="2a59ed49-f584-40aa-8e46-ff4fec35833e" providerId="ADAL" clId="{5421317F-D221-4A55-912E-68D332CECF35}" dt="2022-02-11T13:48:19.300" v="418"/>
          <ac:inkMkLst>
            <pc:docMk/>
            <pc:sldMk cId="3835850304" sldId="276"/>
            <ac:inkMk id="81" creationId="{F47171A8-95F3-46C4-9FA6-F0182D9167E3}"/>
          </ac:inkMkLst>
        </pc:inkChg>
        <pc:inkChg chg="add mod">
          <ac:chgData name="Claire Sykes" userId="2a59ed49-f584-40aa-8e46-ff4fec35833e" providerId="ADAL" clId="{5421317F-D221-4A55-912E-68D332CECF35}" dt="2022-02-11T13:48:19.300" v="418"/>
          <ac:inkMkLst>
            <pc:docMk/>
            <pc:sldMk cId="3835850304" sldId="276"/>
            <ac:inkMk id="82" creationId="{99EF0968-938E-4467-997E-D75B5917D5EF}"/>
          </ac:inkMkLst>
        </pc:inkChg>
        <pc:inkChg chg="add mod">
          <ac:chgData name="Claire Sykes" userId="2a59ed49-f584-40aa-8e46-ff4fec35833e" providerId="ADAL" clId="{5421317F-D221-4A55-912E-68D332CECF35}" dt="2022-02-11T13:48:19.300" v="418"/>
          <ac:inkMkLst>
            <pc:docMk/>
            <pc:sldMk cId="3835850304" sldId="276"/>
            <ac:inkMk id="83" creationId="{CE1F3399-3437-47EE-BDBE-C300AEA95774}"/>
          </ac:inkMkLst>
        </pc:inkChg>
        <pc:inkChg chg="add mod">
          <ac:chgData name="Claire Sykes" userId="2a59ed49-f584-40aa-8e46-ff4fec35833e" providerId="ADAL" clId="{5421317F-D221-4A55-912E-68D332CECF35}" dt="2022-02-11T13:48:19.300" v="418"/>
          <ac:inkMkLst>
            <pc:docMk/>
            <pc:sldMk cId="3835850304" sldId="276"/>
            <ac:inkMk id="84" creationId="{C1F34EE3-E85F-4EA8-8A8A-8C943AC70A13}"/>
          </ac:inkMkLst>
        </pc:inkChg>
        <pc:inkChg chg="add mod">
          <ac:chgData name="Claire Sykes" userId="2a59ed49-f584-40aa-8e46-ff4fec35833e" providerId="ADAL" clId="{5421317F-D221-4A55-912E-68D332CECF35}" dt="2022-02-11T13:48:19.300" v="418"/>
          <ac:inkMkLst>
            <pc:docMk/>
            <pc:sldMk cId="3835850304" sldId="276"/>
            <ac:inkMk id="85" creationId="{BCCB2DC2-7CA6-47AD-97BF-CB89F454EEC0}"/>
          </ac:inkMkLst>
        </pc:inkChg>
        <pc:inkChg chg="add mod">
          <ac:chgData name="Claire Sykes" userId="2a59ed49-f584-40aa-8e46-ff4fec35833e" providerId="ADAL" clId="{5421317F-D221-4A55-912E-68D332CECF35}" dt="2022-02-11T13:48:19.300" v="418"/>
          <ac:inkMkLst>
            <pc:docMk/>
            <pc:sldMk cId="3835850304" sldId="276"/>
            <ac:inkMk id="86" creationId="{C55783D7-A2E1-4904-A21E-F193B7EB13AB}"/>
          </ac:inkMkLst>
        </pc:inkChg>
        <pc:inkChg chg="add mod">
          <ac:chgData name="Claire Sykes" userId="2a59ed49-f584-40aa-8e46-ff4fec35833e" providerId="ADAL" clId="{5421317F-D221-4A55-912E-68D332CECF35}" dt="2022-02-11T13:48:19.300" v="418"/>
          <ac:inkMkLst>
            <pc:docMk/>
            <pc:sldMk cId="3835850304" sldId="276"/>
            <ac:inkMk id="87" creationId="{8525A68A-4F9A-46AC-9CB8-C3C6A92F5DD6}"/>
          </ac:inkMkLst>
        </pc:inkChg>
        <pc:inkChg chg="add mod">
          <ac:chgData name="Claire Sykes" userId="2a59ed49-f584-40aa-8e46-ff4fec35833e" providerId="ADAL" clId="{5421317F-D221-4A55-912E-68D332CECF35}" dt="2022-02-11T13:47:05.953" v="370"/>
          <ac:inkMkLst>
            <pc:docMk/>
            <pc:sldMk cId="3835850304" sldId="276"/>
            <ac:inkMk id="89" creationId="{8FD78D28-98DA-44CA-AB44-1EB241405A85}"/>
          </ac:inkMkLst>
        </pc:inkChg>
        <pc:inkChg chg="add mod">
          <ac:chgData name="Claire Sykes" userId="2a59ed49-f584-40aa-8e46-ff4fec35833e" providerId="ADAL" clId="{5421317F-D221-4A55-912E-68D332CECF35}" dt="2022-02-11T13:48:19.300" v="418"/>
          <ac:inkMkLst>
            <pc:docMk/>
            <pc:sldMk cId="3835850304" sldId="276"/>
            <ac:inkMk id="91" creationId="{31B1BD57-9F50-4867-A322-7B8616D0876D}"/>
          </ac:inkMkLst>
        </pc:inkChg>
        <pc:inkChg chg="add mod">
          <ac:chgData name="Claire Sykes" userId="2a59ed49-f584-40aa-8e46-ff4fec35833e" providerId="ADAL" clId="{5421317F-D221-4A55-912E-68D332CECF35}" dt="2022-02-11T13:48:19.300" v="418"/>
          <ac:inkMkLst>
            <pc:docMk/>
            <pc:sldMk cId="3835850304" sldId="276"/>
            <ac:inkMk id="93" creationId="{3C53BECE-1F90-4F90-8A47-A7841C457447}"/>
          </ac:inkMkLst>
        </pc:inkChg>
        <pc:inkChg chg="add mod">
          <ac:chgData name="Claire Sykes" userId="2a59ed49-f584-40aa-8e46-ff4fec35833e" providerId="ADAL" clId="{5421317F-D221-4A55-912E-68D332CECF35}" dt="2022-02-11T13:48:19.300" v="418"/>
          <ac:inkMkLst>
            <pc:docMk/>
            <pc:sldMk cId="3835850304" sldId="276"/>
            <ac:inkMk id="94" creationId="{FA490C43-09B6-46B4-B12B-56FB4DCD9DD5}"/>
          </ac:inkMkLst>
        </pc:inkChg>
        <pc:inkChg chg="add mod">
          <ac:chgData name="Claire Sykes" userId="2a59ed49-f584-40aa-8e46-ff4fec35833e" providerId="ADAL" clId="{5421317F-D221-4A55-912E-68D332CECF35}" dt="2022-02-11T13:48:19.300" v="418"/>
          <ac:inkMkLst>
            <pc:docMk/>
            <pc:sldMk cId="3835850304" sldId="276"/>
            <ac:inkMk id="95" creationId="{E3BD9939-2661-414D-AED4-C4024B31F021}"/>
          </ac:inkMkLst>
        </pc:inkChg>
        <pc:inkChg chg="add mod">
          <ac:chgData name="Claire Sykes" userId="2a59ed49-f584-40aa-8e46-ff4fec35833e" providerId="ADAL" clId="{5421317F-D221-4A55-912E-68D332CECF35}" dt="2022-02-11T13:48:19.300" v="418"/>
          <ac:inkMkLst>
            <pc:docMk/>
            <pc:sldMk cId="3835850304" sldId="276"/>
            <ac:inkMk id="96" creationId="{16447310-59E8-4242-A220-AEF0EFD942F3}"/>
          </ac:inkMkLst>
        </pc:inkChg>
        <pc:inkChg chg="add mod">
          <ac:chgData name="Claire Sykes" userId="2a59ed49-f584-40aa-8e46-ff4fec35833e" providerId="ADAL" clId="{5421317F-D221-4A55-912E-68D332CECF35}" dt="2022-02-11T13:48:19.300" v="418"/>
          <ac:inkMkLst>
            <pc:docMk/>
            <pc:sldMk cId="3835850304" sldId="276"/>
            <ac:inkMk id="97" creationId="{E4E46C91-09E3-4936-AA11-2074F1153BEF}"/>
          </ac:inkMkLst>
        </pc:inkChg>
        <pc:inkChg chg="add mod">
          <ac:chgData name="Claire Sykes" userId="2a59ed49-f584-40aa-8e46-ff4fec35833e" providerId="ADAL" clId="{5421317F-D221-4A55-912E-68D332CECF35}" dt="2022-02-11T13:48:19.300" v="418"/>
          <ac:inkMkLst>
            <pc:docMk/>
            <pc:sldMk cId="3835850304" sldId="276"/>
            <ac:inkMk id="99" creationId="{D23432AE-EFD4-4A49-84B2-F43B863CAFB3}"/>
          </ac:inkMkLst>
        </pc:inkChg>
        <pc:inkChg chg="add mod">
          <ac:chgData name="Claire Sykes" userId="2a59ed49-f584-40aa-8e46-ff4fec35833e" providerId="ADAL" clId="{5421317F-D221-4A55-912E-68D332CECF35}" dt="2022-02-11T13:48:19.300" v="418"/>
          <ac:inkMkLst>
            <pc:docMk/>
            <pc:sldMk cId="3835850304" sldId="276"/>
            <ac:inkMk id="100" creationId="{DDEDA48C-1439-42C6-9D37-A5A10CE8926B}"/>
          </ac:inkMkLst>
        </pc:inkChg>
        <pc:inkChg chg="add mod">
          <ac:chgData name="Claire Sykes" userId="2a59ed49-f584-40aa-8e46-ff4fec35833e" providerId="ADAL" clId="{5421317F-D221-4A55-912E-68D332CECF35}" dt="2022-02-11T13:48:19.300" v="418"/>
          <ac:inkMkLst>
            <pc:docMk/>
            <pc:sldMk cId="3835850304" sldId="276"/>
            <ac:inkMk id="101" creationId="{3854F978-A450-47CE-BCCE-4FF12DC65796}"/>
          </ac:inkMkLst>
        </pc:inkChg>
        <pc:inkChg chg="add mod">
          <ac:chgData name="Claire Sykes" userId="2a59ed49-f584-40aa-8e46-ff4fec35833e" providerId="ADAL" clId="{5421317F-D221-4A55-912E-68D332CECF35}" dt="2022-02-11T13:48:19.300" v="418"/>
          <ac:inkMkLst>
            <pc:docMk/>
            <pc:sldMk cId="3835850304" sldId="276"/>
            <ac:inkMk id="102" creationId="{BB3039C1-D31F-45EA-8D30-2A3640D601C2}"/>
          </ac:inkMkLst>
        </pc:inkChg>
        <pc:inkChg chg="add mod">
          <ac:chgData name="Claire Sykes" userId="2a59ed49-f584-40aa-8e46-ff4fec35833e" providerId="ADAL" clId="{5421317F-D221-4A55-912E-68D332CECF35}" dt="2022-02-11T13:48:19.300" v="418"/>
          <ac:inkMkLst>
            <pc:docMk/>
            <pc:sldMk cId="3835850304" sldId="276"/>
            <ac:inkMk id="103" creationId="{F0F82586-B5C3-452F-AB65-3D17321BECD6}"/>
          </ac:inkMkLst>
        </pc:inkChg>
        <pc:inkChg chg="add mod">
          <ac:chgData name="Claire Sykes" userId="2a59ed49-f584-40aa-8e46-ff4fec35833e" providerId="ADAL" clId="{5421317F-D221-4A55-912E-68D332CECF35}" dt="2022-02-11T13:48:19.300" v="418"/>
          <ac:inkMkLst>
            <pc:docMk/>
            <pc:sldMk cId="3835850304" sldId="276"/>
            <ac:inkMk id="104" creationId="{222E2F17-AC56-402E-8A96-7EAF1CC3A545}"/>
          </ac:inkMkLst>
        </pc:inkChg>
        <pc:inkChg chg="add mod">
          <ac:chgData name="Claire Sykes" userId="2a59ed49-f584-40aa-8e46-ff4fec35833e" providerId="ADAL" clId="{5421317F-D221-4A55-912E-68D332CECF35}" dt="2022-02-11T13:48:19.300" v="418"/>
          <ac:inkMkLst>
            <pc:docMk/>
            <pc:sldMk cId="3835850304" sldId="276"/>
            <ac:inkMk id="105" creationId="{F61FF88D-7BBE-4622-B765-636F616F9326}"/>
          </ac:inkMkLst>
        </pc:inkChg>
        <pc:inkChg chg="add mod">
          <ac:chgData name="Claire Sykes" userId="2a59ed49-f584-40aa-8e46-ff4fec35833e" providerId="ADAL" clId="{5421317F-D221-4A55-912E-68D332CECF35}" dt="2022-02-11T13:48:19.300" v="418"/>
          <ac:inkMkLst>
            <pc:docMk/>
            <pc:sldMk cId="3835850304" sldId="276"/>
            <ac:inkMk id="106" creationId="{597C4851-F406-450B-8693-FF3DEE9BB9F0}"/>
          </ac:inkMkLst>
        </pc:inkChg>
        <pc:inkChg chg="add mod">
          <ac:chgData name="Claire Sykes" userId="2a59ed49-f584-40aa-8e46-ff4fec35833e" providerId="ADAL" clId="{5421317F-D221-4A55-912E-68D332CECF35}" dt="2022-02-11T13:48:19.300" v="418"/>
          <ac:inkMkLst>
            <pc:docMk/>
            <pc:sldMk cId="3835850304" sldId="276"/>
            <ac:inkMk id="107" creationId="{52A13A0D-538B-4568-A2DC-72EA02E70B32}"/>
          </ac:inkMkLst>
        </pc:inkChg>
        <pc:inkChg chg="add mod">
          <ac:chgData name="Claire Sykes" userId="2a59ed49-f584-40aa-8e46-ff4fec35833e" providerId="ADAL" clId="{5421317F-D221-4A55-912E-68D332CECF35}" dt="2022-02-11T13:48:19.300" v="418"/>
          <ac:inkMkLst>
            <pc:docMk/>
            <pc:sldMk cId="3835850304" sldId="276"/>
            <ac:inkMk id="108" creationId="{4B2B13D0-87BE-4BB5-B827-99348B2904CA}"/>
          </ac:inkMkLst>
        </pc:inkChg>
        <pc:inkChg chg="add mod">
          <ac:chgData name="Claire Sykes" userId="2a59ed49-f584-40aa-8e46-ff4fec35833e" providerId="ADAL" clId="{5421317F-D221-4A55-912E-68D332CECF35}" dt="2022-02-11T13:48:19.300" v="418"/>
          <ac:inkMkLst>
            <pc:docMk/>
            <pc:sldMk cId="3835850304" sldId="276"/>
            <ac:inkMk id="109" creationId="{3E6606CE-E159-4BA4-9F02-80316B00D344}"/>
          </ac:inkMkLst>
        </pc:inkChg>
        <pc:inkChg chg="add mod">
          <ac:chgData name="Claire Sykes" userId="2a59ed49-f584-40aa-8e46-ff4fec35833e" providerId="ADAL" clId="{5421317F-D221-4A55-912E-68D332CECF35}" dt="2022-02-11T13:48:19.300" v="418"/>
          <ac:inkMkLst>
            <pc:docMk/>
            <pc:sldMk cId="3835850304" sldId="276"/>
            <ac:inkMk id="110" creationId="{096E969F-7BB9-4C89-9297-67AEB3E43FBA}"/>
          </ac:inkMkLst>
        </pc:inkChg>
        <pc:inkChg chg="add mod">
          <ac:chgData name="Claire Sykes" userId="2a59ed49-f584-40aa-8e46-ff4fec35833e" providerId="ADAL" clId="{5421317F-D221-4A55-912E-68D332CECF35}" dt="2022-02-11T13:48:19.300" v="418"/>
          <ac:inkMkLst>
            <pc:docMk/>
            <pc:sldMk cId="3835850304" sldId="276"/>
            <ac:inkMk id="111" creationId="{C2D5A5E2-BCB1-48D9-92DD-9D9924436AE5}"/>
          </ac:inkMkLst>
        </pc:inkChg>
        <pc:inkChg chg="add mod">
          <ac:chgData name="Claire Sykes" userId="2a59ed49-f584-40aa-8e46-ff4fec35833e" providerId="ADAL" clId="{5421317F-D221-4A55-912E-68D332CECF35}" dt="2022-02-11T13:48:19.300" v="418"/>
          <ac:inkMkLst>
            <pc:docMk/>
            <pc:sldMk cId="3835850304" sldId="276"/>
            <ac:inkMk id="112" creationId="{E3932F9A-025E-4139-B5A2-419E8BA71DA8}"/>
          </ac:inkMkLst>
        </pc:inkChg>
        <pc:inkChg chg="add mod">
          <ac:chgData name="Claire Sykes" userId="2a59ed49-f584-40aa-8e46-ff4fec35833e" providerId="ADAL" clId="{5421317F-D221-4A55-912E-68D332CECF35}" dt="2022-02-11T13:48:19.300" v="418"/>
          <ac:inkMkLst>
            <pc:docMk/>
            <pc:sldMk cId="3835850304" sldId="276"/>
            <ac:inkMk id="113" creationId="{0A696C11-09AE-4E52-887C-58955A004D0A}"/>
          </ac:inkMkLst>
        </pc:inkChg>
        <pc:inkChg chg="add mod">
          <ac:chgData name="Claire Sykes" userId="2a59ed49-f584-40aa-8e46-ff4fec35833e" providerId="ADAL" clId="{5421317F-D221-4A55-912E-68D332CECF35}" dt="2022-02-11T13:48:19.300" v="418"/>
          <ac:inkMkLst>
            <pc:docMk/>
            <pc:sldMk cId="3835850304" sldId="276"/>
            <ac:inkMk id="115" creationId="{AE7CA4EB-26A1-44A1-A084-08DDD1D2AA56}"/>
          </ac:inkMkLst>
        </pc:inkChg>
        <pc:inkChg chg="add mod">
          <ac:chgData name="Claire Sykes" userId="2a59ed49-f584-40aa-8e46-ff4fec35833e" providerId="ADAL" clId="{5421317F-D221-4A55-912E-68D332CECF35}" dt="2022-02-11T13:48:19.300" v="418"/>
          <ac:inkMkLst>
            <pc:docMk/>
            <pc:sldMk cId="3835850304" sldId="276"/>
            <ac:inkMk id="116" creationId="{FC493B4E-6710-4376-9017-DA3278D304F7}"/>
          </ac:inkMkLst>
        </pc:inkChg>
        <pc:inkChg chg="add mod">
          <ac:chgData name="Claire Sykes" userId="2a59ed49-f584-40aa-8e46-ff4fec35833e" providerId="ADAL" clId="{5421317F-D221-4A55-912E-68D332CECF35}" dt="2022-02-11T13:48:19.300" v="418"/>
          <ac:inkMkLst>
            <pc:docMk/>
            <pc:sldMk cId="3835850304" sldId="276"/>
            <ac:inkMk id="117" creationId="{EDE7CCB4-C75E-4D68-8CFE-A7B85D214B27}"/>
          </ac:inkMkLst>
        </pc:inkChg>
        <pc:inkChg chg="add mod">
          <ac:chgData name="Claire Sykes" userId="2a59ed49-f584-40aa-8e46-ff4fec35833e" providerId="ADAL" clId="{5421317F-D221-4A55-912E-68D332CECF35}" dt="2022-02-11T13:48:19.300" v="418"/>
          <ac:inkMkLst>
            <pc:docMk/>
            <pc:sldMk cId="3835850304" sldId="276"/>
            <ac:inkMk id="118" creationId="{DEAD9A4C-8808-4090-934E-02E66E8297A3}"/>
          </ac:inkMkLst>
        </pc:inkChg>
        <pc:inkChg chg="add mod">
          <ac:chgData name="Claire Sykes" userId="2a59ed49-f584-40aa-8e46-ff4fec35833e" providerId="ADAL" clId="{5421317F-D221-4A55-912E-68D332CECF35}" dt="2022-02-11T13:48:19.300" v="418"/>
          <ac:inkMkLst>
            <pc:docMk/>
            <pc:sldMk cId="3835850304" sldId="276"/>
            <ac:inkMk id="119" creationId="{AEEFA8BE-90F3-406A-89D8-FAF4B468856A}"/>
          </ac:inkMkLst>
        </pc:inkChg>
        <pc:inkChg chg="add mod">
          <ac:chgData name="Claire Sykes" userId="2a59ed49-f584-40aa-8e46-ff4fec35833e" providerId="ADAL" clId="{5421317F-D221-4A55-912E-68D332CECF35}" dt="2022-02-11T13:48:19.300" v="418"/>
          <ac:inkMkLst>
            <pc:docMk/>
            <pc:sldMk cId="3835850304" sldId="276"/>
            <ac:inkMk id="120" creationId="{27A80C30-0C10-4566-8109-BD9E4C78111F}"/>
          </ac:inkMkLst>
        </pc:inkChg>
        <pc:inkChg chg="add mod">
          <ac:chgData name="Claire Sykes" userId="2a59ed49-f584-40aa-8e46-ff4fec35833e" providerId="ADAL" clId="{5421317F-D221-4A55-912E-68D332CECF35}" dt="2022-02-11T13:48:19.300" v="418"/>
          <ac:inkMkLst>
            <pc:docMk/>
            <pc:sldMk cId="3835850304" sldId="276"/>
            <ac:inkMk id="121" creationId="{40BE8ADB-8DFC-4B34-A1F0-D148EB009AE8}"/>
          </ac:inkMkLst>
        </pc:inkChg>
        <pc:inkChg chg="add mod">
          <ac:chgData name="Claire Sykes" userId="2a59ed49-f584-40aa-8e46-ff4fec35833e" providerId="ADAL" clId="{5421317F-D221-4A55-912E-68D332CECF35}" dt="2022-02-11T13:48:19.300" v="418"/>
          <ac:inkMkLst>
            <pc:docMk/>
            <pc:sldMk cId="3835850304" sldId="276"/>
            <ac:inkMk id="123" creationId="{705FEB9D-0E4D-4613-AD5C-67D8520E017A}"/>
          </ac:inkMkLst>
        </pc:inkChg>
        <pc:inkChg chg="add mod">
          <ac:chgData name="Claire Sykes" userId="2a59ed49-f584-40aa-8e46-ff4fec35833e" providerId="ADAL" clId="{5421317F-D221-4A55-912E-68D332CECF35}" dt="2022-02-11T13:48:19.300" v="418"/>
          <ac:inkMkLst>
            <pc:docMk/>
            <pc:sldMk cId="3835850304" sldId="276"/>
            <ac:inkMk id="124" creationId="{9949B699-8AE0-4534-8934-4AEB55BB2574}"/>
          </ac:inkMkLst>
        </pc:inkChg>
        <pc:inkChg chg="add mod">
          <ac:chgData name="Claire Sykes" userId="2a59ed49-f584-40aa-8e46-ff4fec35833e" providerId="ADAL" clId="{5421317F-D221-4A55-912E-68D332CECF35}" dt="2022-02-11T13:48:19.300" v="418"/>
          <ac:inkMkLst>
            <pc:docMk/>
            <pc:sldMk cId="3835850304" sldId="276"/>
            <ac:inkMk id="125" creationId="{B20B09DB-28E1-4606-95EA-D280D782F5BC}"/>
          </ac:inkMkLst>
        </pc:inkChg>
        <pc:inkChg chg="add mod">
          <ac:chgData name="Claire Sykes" userId="2a59ed49-f584-40aa-8e46-ff4fec35833e" providerId="ADAL" clId="{5421317F-D221-4A55-912E-68D332CECF35}" dt="2022-02-11T13:48:19.300" v="418"/>
          <ac:inkMkLst>
            <pc:docMk/>
            <pc:sldMk cId="3835850304" sldId="276"/>
            <ac:inkMk id="126" creationId="{BE462457-B4F7-4CAA-BE41-28118B55BC47}"/>
          </ac:inkMkLst>
        </pc:inkChg>
        <pc:inkChg chg="add mod">
          <ac:chgData name="Claire Sykes" userId="2a59ed49-f584-40aa-8e46-ff4fec35833e" providerId="ADAL" clId="{5421317F-D221-4A55-912E-68D332CECF35}" dt="2022-02-11T13:48:19.300" v="418"/>
          <ac:inkMkLst>
            <pc:docMk/>
            <pc:sldMk cId="3835850304" sldId="276"/>
            <ac:inkMk id="127" creationId="{F1F65812-F0EB-4666-9478-34EA9E710F55}"/>
          </ac:inkMkLst>
        </pc:inkChg>
        <pc:inkChg chg="add mod">
          <ac:chgData name="Claire Sykes" userId="2a59ed49-f584-40aa-8e46-ff4fec35833e" providerId="ADAL" clId="{5421317F-D221-4A55-912E-68D332CECF35}" dt="2022-02-11T13:48:19.300" v="418"/>
          <ac:inkMkLst>
            <pc:docMk/>
            <pc:sldMk cId="3835850304" sldId="276"/>
            <ac:inkMk id="128" creationId="{C8BDA959-0633-45A1-A680-F07B12661DEB}"/>
          </ac:inkMkLst>
        </pc:inkChg>
        <pc:inkChg chg="add mod">
          <ac:chgData name="Claire Sykes" userId="2a59ed49-f584-40aa-8e46-ff4fec35833e" providerId="ADAL" clId="{5421317F-D221-4A55-912E-68D332CECF35}" dt="2022-02-11T13:48:19.300" v="418"/>
          <ac:inkMkLst>
            <pc:docMk/>
            <pc:sldMk cId="3835850304" sldId="276"/>
            <ac:inkMk id="129" creationId="{09070E0E-F143-4B8D-AE73-9422312A1A67}"/>
          </ac:inkMkLst>
        </pc:inkChg>
        <pc:inkChg chg="add mod">
          <ac:chgData name="Claire Sykes" userId="2a59ed49-f584-40aa-8e46-ff4fec35833e" providerId="ADAL" clId="{5421317F-D221-4A55-912E-68D332CECF35}" dt="2022-02-11T13:48:19.300" v="418"/>
          <ac:inkMkLst>
            <pc:docMk/>
            <pc:sldMk cId="3835850304" sldId="276"/>
            <ac:inkMk id="131" creationId="{39549AB1-F7B3-42C0-85D3-F9E65A421B93}"/>
          </ac:inkMkLst>
        </pc:inkChg>
        <pc:inkChg chg="add mod">
          <ac:chgData name="Claire Sykes" userId="2a59ed49-f584-40aa-8e46-ff4fec35833e" providerId="ADAL" clId="{5421317F-D221-4A55-912E-68D332CECF35}" dt="2022-02-11T13:48:19.300" v="418"/>
          <ac:inkMkLst>
            <pc:docMk/>
            <pc:sldMk cId="3835850304" sldId="276"/>
            <ac:inkMk id="132" creationId="{80CE77FC-B969-470E-B1BB-FF09D968994D}"/>
          </ac:inkMkLst>
        </pc:inkChg>
        <pc:inkChg chg="add mod">
          <ac:chgData name="Claire Sykes" userId="2a59ed49-f584-40aa-8e46-ff4fec35833e" providerId="ADAL" clId="{5421317F-D221-4A55-912E-68D332CECF35}" dt="2022-02-11T13:48:19.300" v="418"/>
          <ac:inkMkLst>
            <pc:docMk/>
            <pc:sldMk cId="3835850304" sldId="276"/>
            <ac:inkMk id="133" creationId="{779BF9A3-B4F1-42E1-9442-1CF33D4CB56A}"/>
          </ac:inkMkLst>
        </pc:inkChg>
        <pc:inkChg chg="add mod">
          <ac:chgData name="Claire Sykes" userId="2a59ed49-f584-40aa-8e46-ff4fec35833e" providerId="ADAL" clId="{5421317F-D221-4A55-912E-68D332CECF35}" dt="2022-02-11T13:48:19.300" v="418"/>
          <ac:inkMkLst>
            <pc:docMk/>
            <pc:sldMk cId="3835850304" sldId="276"/>
            <ac:inkMk id="134" creationId="{8BD3E950-7C7C-4B6F-9D1C-4280E55766C8}"/>
          </ac:inkMkLst>
        </pc:inkChg>
        <pc:inkChg chg="add mod">
          <ac:chgData name="Claire Sykes" userId="2a59ed49-f584-40aa-8e46-ff4fec35833e" providerId="ADAL" clId="{5421317F-D221-4A55-912E-68D332CECF35}" dt="2022-02-11T13:48:19.300" v="418"/>
          <ac:inkMkLst>
            <pc:docMk/>
            <pc:sldMk cId="3835850304" sldId="276"/>
            <ac:inkMk id="135" creationId="{D0BCA612-F33C-4B07-867C-AAAD2EE16CA6}"/>
          </ac:inkMkLst>
        </pc:inkChg>
        <pc:inkChg chg="add mod">
          <ac:chgData name="Claire Sykes" userId="2a59ed49-f584-40aa-8e46-ff4fec35833e" providerId="ADAL" clId="{5421317F-D221-4A55-912E-68D332CECF35}" dt="2022-02-11T13:48:19.300" v="418"/>
          <ac:inkMkLst>
            <pc:docMk/>
            <pc:sldMk cId="3835850304" sldId="276"/>
            <ac:inkMk id="136" creationId="{AF324D52-5FB2-45BF-B8BB-6857003DF6B9}"/>
          </ac:inkMkLst>
        </pc:inkChg>
        <pc:inkChg chg="add mod">
          <ac:chgData name="Claire Sykes" userId="2a59ed49-f584-40aa-8e46-ff4fec35833e" providerId="ADAL" clId="{5421317F-D221-4A55-912E-68D332CECF35}" dt="2022-02-11T13:48:19.300" v="418"/>
          <ac:inkMkLst>
            <pc:docMk/>
            <pc:sldMk cId="3835850304" sldId="276"/>
            <ac:inkMk id="137" creationId="{A5A1BC27-49BB-4A8F-A6B5-40AFD13A10A9}"/>
          </ac:inkMkLst>
        </pc:inkChg>
        <pc:inkChg chg="add mod">
          <ac:chgData name="Claire Sykes" userId="2a59ed49-f584-40aa-8e46-ff4fec35833e" providerId="ADAL" clId="{5421317F-D221-4A55-912E-68D332CECF35}" dt="2022-02-11T13:48:19.300" v="418"/>
          <ac:inkMkLst>
            <pc:docMk/>
            <pc:sldMk cId="3835850304" sldId="276"/>
            <ac:inkMk id="138" creationId="{8C55790C-6266-462A-BE36-781F701BCDCE}"/>
          </ac:inkMkLst>
        </pc:inkChg>
        <pc:inkChg chg="add mod">
          <ac:chgData name="Claire Sykes" userId="2a59ed49-f584-40aa-8e46-ff4fec35833e" providerId="ADAL" clId="{5421317F-D221-4A55-912E-68D332CECF35}" dt="2022-02-11T13:48:19.300" v="418"/>
          <ac:inkMkLst>
            <pc:docMk/>
            <pc:sldMk cId="3835850304" sldId="276"/>
            <ac:inkMk id="139" creationId="{0EEABE94-CE25-47E4-90E7-FFD0C6DE0A65}"/>
          </ac:inkMkLst>
        </pc:inkChg>
        <pc:inkChg chg="add mod">
          <ac:chgData name="Claire Sykes" userId="2a59ed49-f584-40aa-8e46-ff4fec35833e" providerId="ADAL" clId="{5421317F-D221-4A55-912E-68D332CECF35}" dt="2022-02-11T13:48:19.300" v="418"/>
          <ac:inkMkLst>
            <pc:docMk/>
            <pc:sldMk cId="3835850304" sldId="276"/>
            <ac:inkMk id="140" creationId="{F2EC46E2-8303-4A1E-A6E7-420B62110DF9}"/>
          </ac:inkMkLst>
        </pc:inkChg>
        <pc:inkChg chg="add mod">
          <ac:chgData name="Claire Sykes" userId="2a59ed49-f584-40aa-8e46-ff4fec35833e" providerId="ADAL" clId="{5421317F-D221-4A55-912E-68D332CECF35}" dt="2022-02-11T13:48:19.300" v="418"/>
          <ac:inkMkLst>
            <pc:docMk/>
            <pc:sldMk cId="3835850304" sldId="276"/>
            <ac:inkMk id="141" creationId="{7D9A931F-3D1C-415A-B6FA-B5D102DB3DBC}"/>
          </ac:inkMkLst>
        </pc:inkChg>
        <pc:inkChg chg="add mod">
          <ac:chgData name="Claire Sykes" userId="2a59ed49-f584-40aa-8e46-ff4fec35833e" providerId="ADAL" clId="{5421317F-D221-4A55-912E-68D332CECF35}" dt="2022-02-11T13:48:19.300" v="418"/>
          <ac:inkMkLst>
            <pc:docMk/>
            <pc:sldMk cId="3835850304" sldId="276"/>
            <ac:inkMk id="142" creationId="{6FDAD352-9DE6-4A27-B90F-DB3B4BE6AE6A}"/>
          </ac:inkMkLst>
        </pc:inkChg>
        <pc:inkChg chg="add mod">
          <ac:chgData name="Claire Sykes" userId="2a59ed49-f584-40aa-8e46-ff4fec35833e" providerId="ADAL" clId="{5421317F-D221-4A55-912E-68D332CECF35}" dt="2022-02-11T13:48:19.300" v="418"/>
          <ac:inkMkLst>
            <pc:docMk/>
            <pc:sldMk cId="3835850304" sldId="276"/>
            <ac:inkMk id="143" creationId="{D22813CB-61FC-40D8-BEE7-7995336EFC51}"/>
          </ac:inkMkLst>
        </pc:inkChg>
        <pc:inkChg chg="add mod">
          <ac:chgData name="Claire Sykes" userId="2a59ed49-f584-40aa-8e46-ff4fec35833e" providerId="ADAL" clId="{5421317F-D221-4A55-912E-68D332CECF35}" dt="2022-02-11T13:48:19.300" v="418"/>
          <ac:inkMkLst>
            <pc:docMk/>
            <pc:sldMk cId="3835850304" sldId="276"/>
            <ac:inkMk id="144" creationId="{5A4A6E5B-54B3-4204-B90C-B3581D4B3DBF}"/>
          </ac:inkMkLst>
        </pc:inkChg>
        <pc:inkChg chg="add mod">
          <ac:chgData name="Claire Sykes" userId="2a59ed49-f584-40aa-8e46-ff4fec35833e" providerId="ADAL" clId="{5421317F-D221-4A55-912E-68D332CECF35}" dt="2022-02-11T13:48:19.300" v="418"/>
          <ac:inkMkLst>
            <pc:docMk/>
            <pc:sldMk cId="3835850304" sldId="276"/>
            <ac:inkMk id="146" creationId="{57C8260D-5EEC-4422-ABB1-21E014B52ACB}"/>
          </ac:inkMkLst>
        </pc:inkChg>
        <pc:inkChg chg="add mod">
          <ac:chgData name="Claire Sykes" userId="2a59ed49-f584-40aa-8e46-ff4fec35833e" providerId="ADAL" clId="{5421317F-D221-4A55-912E-68D332CECF35}" dt="2022-02-11T13:48:19.300" v="418"/>
          <ac:inkMkLst>
            <pc:docMk/>
            <pc:sldMk cId="3835850304" sldId="276"/>
            <ac:inkMk id="147" creationId="{5F07A631-0EED-4C14-B39C-F2EF3F3A87AD}"/>
          </ac:inkMkLst>
        </pc:inkChg>
        <pc:inkChg chg="add mod">
          <ac:chgData name="Claire Sykes" userId="2a59ed49-f584-40aa-8e46-ff4fec35833e" providerId="ADAL" clId="{5421317F-D221-4A55-912E-68D332CECF35}" dt="2022-02-11T13:48:19.300" v="418"/>
          <ac:inkMkLst>
            <pc:docMk/>
            <pc:sldMk cId="3835850304" sldId="276"/>
            <ac:inkMk id="148" creationId="{20958827-5D34-443A-A8D0-394B1D2CBB4B}"/>
          </ac:inkMkLst>
        </pc:inkChg>
        <pc:inkChg chg="add mod">
          <ac:chgData name="Claire Sykes" userId="2a59ed49-f584-40aa-8e46-ff4fec35833e" providerId="ADAL" clId="{5421317F-D221-4A55-912E-68D332CECF35}" dt="2022-02-11T13:48:19.300" v="418"/>
          <ac:inkMkLst>
            <pc:docMk/>
            <pc:sldMk cId="3835850304" sldId="276"/>
            <ac:inkMk id="149" creationId="{BDE4DCA3-7F21-43D8-BDA1-00F9BA9CA617}"/>
          </ac:inkMkLst>
        </pc:inkChg>
        <pc:inkChg chg="add mod">
          <ac:chgData name="Claire Sykes" userId="2a59ed49-f584-40aa-8e46-ff4fec35833e" providerId="ADAL" clId="{5421317F-D221-4A55-912E-68D332CECF35}" dt="2022-02-11T13:48:19.300" v="418"/>
          <ac:inkMkLst>
            <pc:docMk/>
            <pc:sldMk cId="3835850304" sldId="276"/>
            <ac:inkMk id="150" creationId="{BDB08DD7-A956-4EB6-B56C-8A9B13D1E7CF}"/>
          </ac:inkMkLst>
        </pc:inkChg>
        <pc:inkChg chg="add mod">
          <ac:chgData name="Claire Sykes" userId="2a59ed49-f584-40aa-8e46-ff4fec35833e" providerId="ADAL" clId="{5421317F-D221-4A55-912E-68D332CECF35}" dt="2022-02-11T13:48:19.300" v="418"/>
          <ac:inkMkLst>
            <pc:docMk/>
            <pc:sldMk cId="3835850304" sldId="276"/>
            <ac:inkMk id="151" creationId="{E0ABA1EC-2E0C-455B-A8C4-9E147D2A3927}"/>
          </ac:inkMkLst>
        </pc:inkChg>
        <pc:inkChg chg="add mod">
          <ac:chgData name="Claire Sykes" userId="2a59ed49-f584-40aa-8e46-ff4fec35833e" providerId="ADAL" clId="{5421317F-D221-4A55-912E-68D332CECF35}" dt="2022-02-11T13:48:19.300" v="418"/>
          <ac:inkMkLst>
            <pc:docMk/>
            <pc:sldMk cId="3835850304" sldId="276"/>
            <ac:inkMk id="152" creationId="{B0557F6C-BA85-488E-91E3-4042B7564B99}"/>
          </ac:inkMkLst>
        </pc:inkChg>
        <pc:inkChg chg="add mod">
          <ac:chgData name="Claire Sykes" userId="2a59ed49-f584-40aa-8e46-ff4fec35833e" providerId="ADAL" clId="{5421317F-D221-4A55-912E-68D332CECF35}" dt="2022-02-11T13:48:19.300" v="418"/>
          <ac:inkMkLst>
            <pc:docMk/>
            <pc:sldMk cId="3835850304" sldId="276"/>
            <ac:inkMk id="153" creationId="{67F69ED0-323F-4F0F-952F-F0C0741D6775}"/>
          </ac:inkMkLst>
        </pc:inkChg>
        <pc:inkChg chg="add mod">
          <ac:chgData name="Claire Sykes" userId="2a59ed49-f584-40aa-8e46-ff4fec35833e" providerId="ADAL" clId="{5421317F-D221-4A55-912E-68D332CECF35}" dt="2022-02-11T13:48:19.300" v="418"/>
          <ac:inkMkLst>
            <pc:docMk/>
            <pc:sldMk cId="3835850304" sldId="276"/>
            <ac:inkMk id="154" creationId="{B9F1D2EF-9DEF-44FD-8ACA-2C7A27CB3A54}"/>
          </ac:inkMkLst>
        </pc:inkChg>
        <pc:inkChg chg="add mod">
          <ac:chgData name="Claire Sykes" userId="2a59ed49-f584-40aa-8e46-ff4fec35833e" providerId="ADAL" clId="{5421317F-D221-4A55-912E-68D332CECF35}" dt="2022-02-11T13:48:19.300" v="418"/>
          <ac:inkMkLst>
            <pc:docMk/>
            <pc:sldMk cId="3835850304" sldId="276"/>
            <ac:inkMk id="155" creationId="{C702175E-1E6A-4C80-882E-465A7EF8C076}"/>
          </ac:inkMkLst>
        </pc:inkChg>
        <pc:inkChg chg="add mod">
          <ac:chgData name="Claire Sykes" userId="2a59ed49-f584-40aa-8e46-ff4fec35833e" providerId="ADAL" clId="{5421317F-D221-4A55-912E-68D332CECF35}" dt="2022-02-11T13:48:19.300" v="418"/>
          <ac:inkMkLst>
            <pc:docMk/>
            <pc:sldMk cId="3835850304" sldId="276"/>
            <ac:inkMk id="156" creationId="{8EE0FA1B-95E8-45E3-8813-DD34C68C2F4D}"/>
          </ac:inkMkLst>
        </pc:inkChg>
        <pc:inkChg chg="add mod">
          <ac:chgData name="Claire Sykes" userId="2a59ed49-f584-40aa-8e46-ff4fec35833e" providerId="ADAL" clId="{5421317F-D221-4A55-912E-68D332CECF35}" dt="2022-02-11T13:48:19.300" v="418"/>
          <ac:inkMkLst>
            <pc:docMk/>
            <pc:sldMk cId="3835850304" sldId="276"/>
            <ac:inkMk id="157" creationId="{8E12564C-EAFD-4E05-974D-C355CDAF6BFC}"/>
          </ac:inkMkLst>
        </pc:inkChg>
        <pc:inkChg chg="add mod">
          <ac:chgData name="Claire Sykes" userId="2a59ed49-f584-40aa-8e46-ff4fec35833e" providerId="ADAL" clId="{5421317F-D221-4A55-912E-68D332CECF35}" dt="2022-02-11T13:48:19.300" v="418"/>
          <ac:inkMkLst>
            <pc:docMk/>
            <pc:sldMk cId="3835850304" sldId="276"/>
            <ac:inkMk id="158" creationId="{81E5B1CB-76C1-4592-9413-51110A50563D}"/>
          </ac:inkMkLst>
        </pc:inkChg>
        <pc:inkChg chg="add mod">
          <ac:chgData name="Claire Sykes" userId="2a59ed49-f584-40aa-8e46-ff4fec35833e" providerId="ADAL" clId="{5421317F-D221-4A55-912E-68D332CECF35}" dt="2022-02-11T13:48:19.300" v="418"/>
          <ac:inkMkLst>
            <pc:docMk/>
            <pc:sldMk cId="3835850304" sldId="276"/>
            <ac:inkMk id="159" creationId="{054C412C-6614-440C-8F75-F5AF74FFA2D6}"/>
          </ac:inkMkLst>
        </pc:inkChg>
        <pc:inkChg chg="add mod">
          <ac:chgData name="Claire Sykes" userId="2a59ed49-f584-40aa-8e46-ff4fec35833e" providerId="ADAL" clId="{5421317F-D221-4A55-912E-68D332CECF35}" dt="2022-02-11T13:48:19.300" v="418"/>
          <ac:inkMkLst>
            <pc:docMk/>
            <pc:sldMk cId="3835850304" sldId="276"/>
            <ac:inkMk id="161" creationId="{9D3874C5-876A-4C60-BD04-5E6C3DB957BA}"/>
          </ac:inkMkLst>
        </pc:inkChg>
      </pc:sldChg>
    </pc:docChg>
  </pc:docChgLst>
  <pc:docChgLst>
    <pc:chgData name="Claire Sykes" userId="2a59ed49-f584-40aa-8e46-ff4fec35833e" providerId="ADAL" clId="{80A77F8A-347F-47E0-ACD5-3F20C536D705}"/>
    <pc:docChg chg="custSel addSld modSld">
      <pc:chgData name="Claire Sykes" userId="2a59ed49-f584-40aa-8e46-ff4fec35833e" providerId="ADAL" clId="{80A77F8A-347F-47E0-ACD5-3F20C536D705}" dt="2022-01-12T15:46:10.845" v="14" actId="14100"/>
      <pc:docMkLst>
        <pc:docMk/>
      </pc:docMkLst>
      <pc:sldChg chg="modSp mod">
        <pc:chgData name="Claire Sykes" userId="2a59ed49-f584-40aa-8e46-ff4fec35833e" providerId="ADAL" clId="{80A77F8A-347F-47E0-ACD5-3F20C536D705}" dt="2022-01-12T15:46:10.845" v="14" actId="14100"/>
        <pc:sldMkLst>
          <pc:docMk/>
          <pc:sldMk cId="4055733817" sldId="261"/>
        </pc:sldMkLst>
        <pc:spChg chg="mod">
          <ac:chgData name="Claire Sykes" userId="2a59ed49-f584-40aa-8e46-ff4fec35833e" providerId="ADAL" clId="{80A77F8A-347F-47E0-ACD5-3F20C536D705}" dt="2022-01-12T15:46:06.954" v="13" actId="27636"/>
          <ac:spMkLst>
            <pc:docMk/>
            <pc:sldMk cId="4055733817" sldId="261"/>
            <ac:spMk id="2" creationId="{61BAF22B-53FF-4052-A7E2-1CC6FA725F51}"/>
          </ac:spMkLst>
        </pc:spChg>
        <pc:spChg chg="mod">
          <ac:chgData name="Claire Sykes" userId="2a59ed49-f584-40aa-8e46-ff4fec35833e" providerId="ADAL" clId="{80A77F8A-347F-47E0-ACD5-3F20C536D705}" dt="2022-01-12T15:46:10.845" v="14" actId="14100"/>
          <ac:spMkLst>
            <pc:docMk/>
            <pc:sldMk cId="4055733817" sldId="261"/>
            <ac:spMk id="3" creationId="{60DFC59A-04D1-439D-997D-21A7BB6390B8}"/>
          </ac:spMkLst>
        </pc:spChg>
      </pc:sldChg>
      <pc:sldChg chg="new">
        <pc:chgData name="Claire Sykes" userId="2a59ed49-f584-40aa-8e46-ff4fec35833e" providerId="ADAL" clId="{80A77F8A-347F-47E0-ACD5-3F20C536D705}" dt="2022-01-12T15:44:21.355" v="0" actId="680"/>
        <pc:sldMkLst>
          <pc:docMk/>
          <pc:sldMk cId="1888835462" sldId="264"/>
        </pc:sldMkLst>
      </pc:sldChg>
      <pc:sldChg chg="addSp modSp new mod">
        <pc:chgData name="Claire Sykes" userId="2a59ed49-f584-40aa-8e46-ff4fec35833e" providerId="ADAL" clId="{80A77F8A-347F-47E0-ACD5-3F20C536D705}" dt="2022-01-12T15:45:36.510" v="9" actId="1076"/>
        <pc:sldMkLst>
          <pc:docMk/>
          <pc:sldMk cId="864050511" sldId="265"/>
        </pc:sldMkLst>
        <pc:spChg chg="mod">
          <ac:chgData name="Claire Sykes" userId="2a59ed49-f584-40aa-8e46-ff4fec35833e" providerId="ADAL" clId="{80A77F8A-347F-47E0-ACD5-3F20C536D705}" dt="2022-01-12T15:45:13.862" v="6" actId="14100"/>
          <ac:spMkLst>
            <pc:docMk/>
            <pc:sldMk cId="864050511" sldId="265"/>
            <ac:spMk id="2" creationId="{BDA785CF-9309-4521-954D-59302FFBAEBD}"/>
          </ac:spMkLst>
        </pc:spChg>
        <pc:picChg chg="add mod">
          <ac:chgData name="Claire Sykes" userId="2a59ed49-f584-40aa-8e46-ff4fec35833e" providerId="ADAL" clId="{80A77F8A-347F-47E0-ACD5-3F20C536D705}" dt="2022-01-12T15:45:36.510" v="9" actId="1076"/>
          <ac:picMkLst>
            <pc:docMk/>
            <pc:sldMk cId="864050511" sldId="265"/>
            <ac:picMk id="4" creationId="{45BE876F-B8AE-49E0-A8F6-C295715A24AE}"/>
          </ac:picMkLst>
        </pc:picChg>
      </pc:sldChg>
    </pc:docChg>
  </pc:docChgLst>
</pc:chgInfo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49:29.083"/>
    </inkml:context>
    <inkml:brush xml:id="br0">
      <inkml:brushProperty name="width" value="0.05" units="cm"/>
      <inkml:brushProperty name="height" value="0.05" units="cm"/>
      <inkml:brushProperty name="color" value="#F6630D"/>
      <inkml:brushProperty name="ignorePressure" value="1"/>
    </inkml:brush>
  </inkml:definitions>
  <inkml:trace contextRef="#ctx0" brushRef="#br0">0 0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49:32.572"/>
    </inkml:context>
    <inkml:brush xml:id="br0">
      <inkml:brushProperty name="width" value="0.05" units="cm"/>
      <inkml:brushProperty name="height" value="0.05" units="cm"/>
      <inkml:brushProperty name="color" value="#F6630D"/>
      <inkml:brushProperty name="ignorePressure" value="1"/>
    </inkml:brush>
  </inkml:definitions>
  <inkml:trace contextRef="#ctx0" brushRef="#br0">0 1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49:37.081"/>
    </inkml:context>
    <inkml:brush xml:id="br0">
      <inkml:brushProperty name="width" value="0.05" units="cm"/>
      <inkml:brushProperty name="height" value="0.05" units="cm"/>
      <inkml:brushProperty name="color" value="#F6630D"/>
      <inkml:brushProperty name="ignorePressure" value="1"/>
    </inkml:brush>
  </inkml:definitions>
  <inkml:trace contextRef="#ctx0" brushRef="#br0">1 0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49:37.532"/>
    </inkml:context>
    <inkml:brush xml:id="br0">
      <inkml:brushProperty name="width" value="0.05" units="cm"/>
      <inkml:brushProperty name="height" value="0.05" units="cm"/>
      <inkml:brushProperty name="color" value="#F6630D"/>
      <inkml:brushProperty name="ignorePressure" value="1"/>
    </inkml:brush>
  </inkml:definitions>
  <inkml:trace contextRef="#ctx0" brushRef="#br0">0 0,'5'0,"1"0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49:37.890"/>
    </inkml:context>
    <inkml:brush xml:id="br0">
      <inkml:brushProperty name="width" value="0.05" units="cm"/>
      <inkml:brushProperty name="height" value="0.05" units="cm"/>
      <inkml:brushProperty name="color" value="#F6630D"/>
      <inkml:brushProperty name="ignorePressure" value="1"/>
    </inkml:brush>
  </inkml:definitions>
  <inkml:trace contextRef="#ctx0" brushRef="#br0">0 0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49:38.233"/>
    </inkml:context>
    <inkml:brush xml:id="br0">
      <inkml:brushProperty name="width" value="0.05" units="cm"/>
      <inkml:brushProperty name="height" value="0.05" units="cm"/>
      <inkml:brushProperty name="color" value="#F6630D"/>
      <inkml:brushProperty name="ignorePressure" value="1"/>
    </inkml:brush>
  </inkml:definitions>
  <inkml:trace contextRef="#ctx0" brushRef="#br0">0 0,'5'0,"1"0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41:14.391"/>
    </inkml:context>
    <inkml:brush xml:id="br0">
      <inkml:brushProperty name="width" value="0.05" units="cm"/>
      <inkml:brushProperty name="height" value="0.05" units="cm"/>
      <inkml:brushProperty name="color" value="#F6630D"/>
      <inkml:brushProperty name="ignorePressure" value="1"/>
    </inkml:brush>
  </inkml:definitions>
  <inkml:trace contextRef="#ctx0" brushRef="#br0">918 373,'-94'-55,"11"6,-136-60,-113-12,299 112,-57-9,50 11,14 3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51:06.534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838 134,'-64'-33,"8"4,-62-23,101 47,-1 1,1 0,-1 1,0 1,-1 1,1 0,0 2,0 0,0 1,0 1,-34 9,30-5,1 0,0 1,1 1,0 2,0 0,1 0,0 2,1 0,-21 22,25-22,2 1,0 1,0 0,2 0,0 1,0 1,2 0,0 0,1 0,1 1,0 0,1 0,1 1,1 0,1-1,0 1,2 0,0 0,1 0,5 30,-1-32,0-1,1 0,1 0,0 0,1-1,0 0,2-1,0 0,20 22,-15-20,1 0,0-2,1 0,1-1,0 0,1-2,24 12,-24-15,1-1,-1-1,1-1,0 0,1-2,-1 0,1-2,39-1,-54 0,0-1,-1-1,1 1,0-1,0 0,-1 0,1-1,-1 0,1 0,5-4,2-3,0 0,15-16,-21 18,1-1,-1 0,-1 0,0-1,0 0,-1 0,0 0,-1-1,0 1,-1-1,0 0,0 0,0-12,1-17,-3 0,-4-56,0 11,3-93,2 194,1 0,7 26,-1-8,18 116,9 39,-30-163,-3-12,1-1,9 24,-12-33,1 0,0-1,1 1,-1 0,1-1,-1 0,1 0,0 1,0-2,0 1,1 0,-1-1,6 4,16 5,-3-3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51:07.550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91 142,'5'300,"-3"167,-47 174,45-582,0-34,1-25,-1 0,0 0,0 0,0 0,0 0,0-1,0 1,0 0,1 0,-1 0,0 0,0 0,0 0,0 0,0 0,0 0,0 0,1 1,-1-1,0 0,0 0,0 0,0 0,0 0,0 0,0 0,0 0,1 0,-1 0,0 0,0 0,0 0,0 0,0 1,0-1,0 0,0 0,0 0,0 0,0 0,0 0,0 0,0 0,0 1,0-1,0 0,0 0,0 0,0 0,0 0,0 0,0 0,0 1,0-1,7-14,0-13,0-1,-2 0,-1 0,0-35,-8-117,1 107,-11-210,0-39,23 0,-7 292,1 0,2 0,0 1,2 0,14-34,-20 59,1 1,0-1,0 1,0-1,0 1,1 0,-1 0,1 0,0 0,0 1,0-1,0 1,0-1,0 1,1 0,-1 1,1-1,0 0,-1 1,1 0,0 0,0 0,0 0,0 1,0 0,0-1,0 1,0 1,0-1,4 1,2 1,0 0,-1 1,1 0,-1 0,1 1,-1 0,0 1,-1 0,1 0,14 13,-10-5,0 0,-1 1,-1 0,-1 1,0 1,0-1,-2 1,0 1,-1 0,-1 0,0 0,-1 0,-1 1,-1 0,0 0,0 25,-2-17,-2 0,0 0,-2 0,-1 0,-1-1,-1 0,-1 0,-1 0,-1-1,-25 45,24-51,-1-1,-1 0,-1-1,-18 18,23-26,0-1,0 0,-1-1,0 1,-1-2,1 1,-1-2,0 1,-15 3,18-6,-1 0,0-1,0 0,0 0,1-1,-1 0,0-1,0 0,0 0,1 0,-1-1,0 0,1-1,0 1,-1-2,1 1,0-1,1 0,-1 0,1-1,0 0,-10-9,-5-6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51:08.560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50 136,'0'11,"-27"1003,4-548,24-466,-1 0,0 0,0 0,0 0,0 0,0 0,0 0,0 0,0 0,1 0,-1 0,0 0,0 0,0 0,0 0,0 0,0 0,0 0,0 0,1 0,-1 0,0 0,0 0,0 0,0 0,0 1,0-1,0 0,0 0,0 0,1 0,-1 0,0 0,0 0,0 0,0 0,0 0,0 0,0 1,0-1,0 0,0 0,0 0,0 0,0 0,6-15,2-18,-1 1,-2-1,1-53,-9-106,1 121,-13-233,-1 8,24 0,-6 277,0 1,2 0,0 0,1 0,1 0,9-19,-10 27,0 0,1 1,-1 0,2 0,-1 1,1-1,1 1,-1 1,1 0,1 0,13-9,-17 13,0 1,0 0,0 0,0 1,0-1,0 1,0 0,1 0,-1 1,0 0,1 0,-1 0,0 1,1-1,-1 1,0 0,8 3,0 1,1 1,-2 0,1 1,-1 0,14 11,-12-7,0 1,-1 0,-1 1,0 1,-1 0,-1 0,0 1,16 32,-12-15,-1 0,-1 1,12 55,-20-62,-1 0,-1 0,-1 1,-2-1,0 1,-2-1,-1 0,-1 0,-1 0,-1-1,-1 0,-14 29,17-44,0 0,-1-1,0 0,0 0,-1 0,0-1,0 0,-1 0,-11 9,2-5,0-1,0-1,-37 17,49-25,0 0,-1 0,1 0,0-1,-1 0,1 0,0 0,-1-1,1 0,-1 0,1 0,-1 0,1-1,-1 0,1-1,0 1,0-1,-1 0,1 0,0 0,1-1,-7-3,4 0,1 1,0 0,1-1,-1 0,1-1,0 1,0-1,1 0,0 0,0 0,1-1,0 1,0-1,-2-13,0-7,1 0,1 0,2 0,1 0,3-29,7-20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51:09.075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0 0,'13'553,"-13"392,5-948,3-8,8-13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51:09.712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0 329,'60'0,"95"-15,-124 10,0-1,0-2,-1-2,53-23,-72 28,-1-1,0 0,0-1,-1 0,12-10,-19 15,0 0,0 0,0-1,0 1,0 0,0-1,-1 1,1-1,-1 1,1-1,-1 0,0 0,0 0,-1 1,1-1,0 0,-1 0,0 0,0 0,0 0,0 0,0 0,0 0,-1 0,1 0,-2-4,-2 1,1-1,-1 1,0-1,-1 1,1 1,-1-1,0 0,-1 1,1 0,-1 0,0 1,0 0,0 0,-1 0,-8-3,-5-1,-1 1,0 0,-39-6,50 11,0 1,0 0,0 1,0 0,0 0,1 1,-1 0,0 1,0 0,1 1,-1 0,1 0,0 1,0 0,0 0,1 1,-1 1,1-1,0 1,1 1,-1-1,-11 16,9-10,1 0,1 1,0 0,1 1,0 0,1 0,1 0,0 1,1-1,1 1,0 0,1 0,0 1,1 15,3-5,0-1,2 1,0-1,2 0,1-1,1 1,1-1,1-1,1 0,27 43,-33-58,0-1,1 1,0-1,0 0,1-1,0 0,0 0,0 0,1-1,0 0,0 0,0-1,0 0,1 0,-1-1,1-1,0 1,14 1,-6-2,-1-1,1-1,0-1,-1 0,1-1,-1-1,1 0,-1-1,18-8,33-14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51:10.384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328 0,'-49'32,"21"-13,-50 41,73-55,0-1,1 1,0 0,0 0,0 1,1-1,0 1,0 0,0-1,-2 8,4-10,1 1,-1-1,1 0,-1 0,1 0,0 0,0 0,0 1,0-1,1 0,0 0,-1 0,1 0,0 0,0 0,1 0,-1 0,0 0,1-1,0 1,2 3,12 10,0-1,1-1,1 0,0-2,21 12,29 21,-49-31,-1 1,28 29,-40-38,-1 1,1 0,-2 0,1 0,-1 1,0 0,-1 0,0 0,0 0,3 16,-4-16,-1 0,1 0,-2 1,1-1,-1 1,-1-1,1 1,-1-1,-1 0,0 1,0-1,0 0,-1 0,0 0,-1-1,0 1,0-1,-10 13,5-9,-1-1,0-1,0 0,-1 0,0-1,-1 0,0-1,0-1,0 1,-1-2,0 0,0-1,0 0,-1-1,-16 3,-71 6,91-13,0 0,0-1,1 0,-1-1,0 1,1-2,-1 0,-13-7,-1-3</inkml:trace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51:12.304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300 237,'-8'7,"1"1,-1 0,1 0,1 1,0 0,0 0,1 0,0 1,0 0,1 0,-3 12,-3 16,-10 70,19-97,-20 252,19 7,-4 76,6-332,-27 305,15-271,5-27,7-20,0 0,0-1,-1 1,1 0,0-1,-1 1,1 0,0-1,-1 1,1-1,0 1,-1-1,1 1,-1-1,1 1,-1-1,1 1,-1-1,0 0,1 1,-1-1,0 0,1 0,-1 1,1-1,-1 0,0 0,1 0,-1 0,0 0,0 0,1 0,-1 0,0 0,1 0,-1 0,0 0,1 0,-1-1,0 1,1 0,-1 0,1-1,-1 1,0-1,1 1,-1 0,1-1,-1 1,0-2,-3-1,0 0,0 0,1 0,-1-1,-5-7,1-4,0 0,1-1,1 1,0-1,1-1,1 1,0-1,-1-17,-5-138,9 152,21-512,-4 403,6 1,66-220,-81 328,1 0,1 1,1 1,1-1,0 2,1-1,1 2,1 0,0 0,1 1,1 1,32-22,-41 31,1 0,-1 0,2 1,-1 0,0 1,1 0,-1 0,1 1,0 0,0 0,-1 1,1 0,0 1,0 0,0 1,0-1,0 2,0-1,0 1,0 0,-1 1,1 0,-1 1,0 0,15 8,-13-4,0-1,0 1,-1 1,0-1,0 2,-1-1,0 1,-1 0,0 1,0 0,5 12,-5-5,-1 0,0 1,-2-1,0 1,0 0,0 36,-3-19,-2 1,-1 0,-2-1,-2 0,-12 45,9-52,-1-1,-1 0,-1 0,-2-1,0-1,-36 47,44-66,0 0,-1 0,0-1,0 0,0 0,-1-1,1 0,-1 0,-1-1,1 0,-1 0,-10 2,11-4,1 0,0 0,-1-1,1-1,-1 1,1-1,-1 0,1-1,-1 0,1 0,-1-1,1 1,0-2,0 1,-9-5,5 1,1 0,0-1,0 0,1-1,0 0,0 0,1-1,0 0,1-1,-1 0,-5-12,6 9,0 0,1-1,1 0,0 0,1-1,0 1,2-1,-3-25,4-1</inkml:trace>
</inkml:ink>
</file>

<file path=ppt/ink/ink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51:13.129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61 617,'24'-1,"1"0,-1-1,1-2,-1 0,41-14,-47 11,0 0,-1-1,0-1,0-1,-1-1,0 0,27-26,-29 23,0 0,-1-1,-1-1,0 0,-1-1,13-25,-19 31,-1 0,0 0,-1 0,0 0,0 0,-2-1,1 1,-1 0,-1-1,0 0,-1 1,-3-19,2 18,0 0,-1 1,-1-1,1 0,-2 1,0 0,0 0,-1 1,-8-11,9 15,0 0,0 1,0 0,-1 0,0 1,0-1,0 1,-1 1,1-1,-1 1,0 0,0 0,0 1,0 0,0 1,-1-1,1 1,0 0,-1 1,1 0,-1 0,1 1,-10 2,4-1,0 1,1 1,-1 0,1 1,-1 0,2 1,-1 0,1 1,0 0,0 1,0 0,-12 14,7-4,1-1,1 2,1 0,0 1,2 0,0 1,1 0,1 0,1 1,1 0,1 1,1 0,1 0,1 0,1 0,1 0,1 0,2 1,0-1,1 0,1 0,1 0,1-1,1 0,1 0,1 0,14 23,-12-25,1-2,0 0,2 0,25 25,-31-36,1 1,-1-1,1-1,1 0,-1 0,1-1,0 0,0-1,1 0,-1-1,15 4,-9-5,1 0,-1-1,1-1,-1 0,1-1,-1-1,0-1,1 0,-1-1,26-10,-21 5,-2 0,1-1,-1-1,-1-1,0-1,-1 0,23-24,-14 11</inkml:trace>
</inkml:ink>
</file>

<file path=ppt/ink/ink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51:14.552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468 253,'-17'-14,"-8"-5,-52-33,68 47,0 1,-1-1,1 2,-1 0,0 0,0 0,0 1,0 1,0 0,-12 0,13 1,0 1,1 0,-1 1,0-1,0 2,1-1,-1 1,1 0,0 1,0 0,0 1,1-1,-14 11,13-7,0 0,0 1,1-1,0 1,0 1,1-1,0 1,1 0,0 1,-4 14,3-6,0 1,2 0,1 0,0 0,2 1,0 27,4-3,16 78,-15-108,0 0,0-1,2 1,0-1,0 0,14 20,-15-25,1-1,0 0,0-1,1 0,0 0,0 0,1-1,0 0,0 0,0-1,13 6,-16-9,1 0,0 0,0 0,-1-1,1 0,0 0,0-1,0 1,0-1,0-1,0 1,0-1,0 0,8-3,-4 1,-1-1,-1 0,1 0,0-1,-1 0,0-1,0 0,8-8,1-5,0 0,-1 0,0-2,-2 0,22-43,-16 17,-1-2,-2 0,-3-1,-2 0,9-77,-21 118,0 0,-1 0,0 0,0 0,-4-9,-1-12,6 30,0-1,0 1,0 0,0 0,-1 0,1-1,0 1,0 0,0 0,-1 0,1 0,0-1,0 1,-1 0,1 0,0 0,0 0,-1 0,1 0,0 0,0 0,-1 0,1 0,0 0,0 0,-1 0,1 0,0 0,0 0,-1 0,1 0,0 0,-1 0,1 0,0 0,0 1,0-1,-1 0,1 0,0 0,0 0,-1 1,-12 10,9-2,0 0,1 0,0 1,0-1,1 1,0-1,0 11,-3 73,5-72,1 23,1 0,2 0,2-1,18 68,-22-104,0-1,0 1,0-1,1 0,0 0,0 0,0 0,1 0,0-1,0 1,1-1,0 0,-1 0,1-1,1 0,-1 0,1 0,0 0,0-1,0 0,0 0,0 0,1-1,-1 0,1-1,-1 1,11 0,-13-2,0-1,1 1,-1-1,0 0,0 0,0 0,0 0,0-1,0 0,0 0,0 0,-1 0,1 0,-1-1,7-5,-1-1,0 0,-1 0,0-1,7-12,1-4,0-2,-3 0,0 0,-2-1,-1-1,-1 0,8-48,-7-106,-10 271,3 1,18 110,-14-148,-2 0,-3 86,-3-146,-1 0,0 0,-6-20,-3-14,-7-45,-6-107,22 158,1 0,3 0,0 0,3 1,15-63,-17 90,0 1,0 0,1 0,0 0,1 1,0-1,0 1,1 0,0 1,0-1,1 1,7-7,-4 7,0 0,0 1,1 0,-1 0,1 1,0 0,1 1,-1 1,13-3,-13 5,-1 0,1 1,-1 0,1 1,-1 0,0 1,1 0,11 5,-4-3,-3 0</inkml:trace>
</inkml:ink>
</file>

<file path=ppt/ink/ink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51:15.252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547 0,'-67'43,"21"-14,-56 45,93-67,1 1,0 0,1 1,-1 0,2 0,-1 0,1 1,1 0,-6 12,10-19,0 1,0 0,0-1,1 1,-1 0,1-1,0 1,0 0,0-1,0 1,1 0,-1 0,1-1,0 1,0-1,1 1,-1-1,1 1,-1-1,1 0,0 0,0 0,1 0,-1 0,6 4,5 6,2-1,-1-1,2 0,16 9,0 0,-23-15,0 1,0 1,-1 0,0 0,-1 0,1 1,-1 0,10 17,-11-16,-2 0,1 0,-2 1,1 0,-1 0,0 0,-1 0,-1 0,1 0,-1 1,-1-1,0 0,-1 1,0-1,0 0,-1 1,0-1,-1 0,-4 11,4-17,1 1,-1-1,0 0,0 0,0 0,-1 0,1-1,-1 1,0-1,0 0,0 0,0-1,0 1,-1-1,-8 4,-5 0,0 0,-31 6,34-10,1 0,0-1,-1-1,1 0,0-1,-1 0,1-1,0-1,0-1,0 0,-23-10,26 9,0 0,1-1,0 0,0 0,0-1,1-1,0 0,0 0,1 0,0-1,0-1,1 1,1-1,-9-15,12 16,0 0,0 0,1 0,0 0,1 0,0-1,1 1,-1 0,2-1,2-17,2-10</inkml:trace>
</inkml:ink>
</file>

<file path=ppt/ink/ink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51:16.746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625 121,'-304'-108,"294"104,0 2,0 0,-1 0,0 1,1 0,-1 1,0 0,1 0,-1 1,1 1,-1 0,1 0,0 1,-1 1,1-1,1 1,-1 1,1 0,0 1,0-1,0 2,1-1,0 1,0 0,0 1,1 0,0 0,1 1,0 0,0 0,1 0,-4 11,4-7,1 0,1 1,0-1,1 1,0 0,1 0,1-1,0 1,1 0,0 0,1 0,1-1,0 1,1-1,0 0,1 0,0 0,11 16,-9-15,1-1,0 0,1 0,1-1,0 0,0-1,1 0,1-1,0 0,0-1,1 0,0-1,0-1,1 0,0 0,22 6,-16-9,0-1,1 0,-1-2,1 0,0-2,-1 0,1-1,-1-1,30-8,-8-1,-1-2,0-2,53-29,-69 32</inkml:trace>
</inkml:ink>
</file>

<file path=ppt/ink/ink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51:17.637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409 0,'-21'7,"-132"45,121-39,1 1,-49 31,73-40,-1 1,2 0,-1 1,1-1,0 1,0 1,1-1,0 1,1 0,-1 0,1 0,1 1,0-1,0 1,1 0,0 0,-1 10,-1 6,2 1,1 0,2-1,5 47,-4-66,0 0,0 0,0 0,1-1,0 1,0 0,0-1,1 0,0 0,0 0,0 0,0-1,1 1,0-1,0 0,0-1,0 1,1-1,-1 0,1 0,0-1,7 3,-7-4,1 0,0 0,0 0,-1-1,1 0,0 0,0 0,0-1,0 0,-1-1,1 1,-1-1,1-1,-1 1,1-1,-1 0,0-1,-1 1,1-1,0 0,8-10,-2 3,0-1,-1-1,-1 0,0 0,0-1,-2 0,0-1,7-16,-7 11,-2 0,0 0,6-37,-1-41,12 266,-18-145,1 0,1-1,1 1,1-2,16 30,-20-43,0 0,1-1,10 12,-14-17,1 1,-1-1,1 0,0 0,0 0,0 0,0 0,0 0,0-1,0 0,1 1,-1-1,4 0,15 0</inkml:trace>
</inkml:ink>
</file>

<file path=ppt/ink/ink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51:18.477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2 1,'-1'232,"5"290,31-135,-36-295,-25-365,18 157,7 105,1 0,1 0,0 0,0 0,1 1,1-1,0 0,0 1,1 0,0 0,1 0,0 0,1 1,9-14,-13 21,0-1,1 1,-1 0,1 0,-1 0,1 0,0 0,-1 1,1-1,0 1,0 0,0 0,0 0,1 0,-1 0,0 0,0 1,0 0,1 0,-1 0,0 0,6 1,3 1,0 1,0 0,0 0,16 8,-22-8,0 0,0 1,-1 0,1 0,-1 0,0 1,0 0,0-1,0 2,-1-1,6 11,3 5,17 41,-28-56,7 15,-2 0,0 0,-1 0,-1 1,-1 0,-2 0,0 0,-1 0,-1 0,-1 1,-1-1,0 0,-2 0,-10 31,10-44,0 0,0-1,-1 0,0 0,-1 0,0 0,0-1,-1 0,0 0,0-1,0 1,-9 4,11-8,1-1,-1 1,1-1,-1 0,0-1,1 1,-1-1,0 0,0 0,0-1,-9 1,4-1,0-1,1 0,-1 0,-17-5,21 4,1 1,0-1,0 0,0-1,1 1,-1-1,1 0,-1 0,1 0,0-1,0 1,0-1,1 0,-1 0,-3-7,3 5,1 0,1-1,-1 1,1-1,0 0,0 0,1 0,0 0,0 0,1-9,1-7,2-1,0 1,1 1,2-1,15-40,2 1</inkml:trace>
</inkml:ink>
</file>

<file path=ppt/ink/ink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51:19.349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89 1,'-25'101,"4"2,4 0,-2 113,13 320,8-314,-1-236,0 0,6-21,0-3,10-124,-9 67,41-182,-48 273,0 1,0-1,1 0,-1 1,1-1,0 1,0 0,0 0,0-1,1 1,-1 1,1-1,0 0,-1 1,1-1,0 1,1 0,-1 0,0 0,1 0,-1 1,8-3,-6 3,0 0,0 1,0-1,0 1,0 0,0 0,0 1,0 0,0 0,0 0,0 0,0 1,-1 0,1 0,0 0,7 5,1 3,-1 0,0 0,0 1,-1 0,-1 1,0 1,0-1,-2 1,1 1,-2 0,8 17,-3-1,-1 1,-1 1,-2-1,5 45,-11-62,-1 1,-1 0,0-1,-1 1,-1 0,0-1,-1 1,0-1,-2 0,1 0,-2-1,0 1,-15 24,17-31,-2 0,1-1,-1 1,0-1,0-1,-1 1,0-1,0 0,0 0,0-1,-1 0,1-1,-1 1,0-2,0 1,-11 1,5-1,-1 0,0-2,0 0,1 0,-1-2,0 0,0 0,-20-6,31 6,1 1,0-2,-1 1,1 0,0 0,0-1,0 0,0 0,0 0,0 0,1 0,-1 0,1-1,-1 1,1-1,0 0,0 1,0-1,0 0,1 0,-1-1,-1-5,1 1,1 1,0-1,0 1,0-1,1 0,0 1,1-1,0 1,2-9,1-4</inkml:trace>
</inkml:ink>
</file>

<file path=ppt/ink/ink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51:20.158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501 169,'-11'-17,"-1"0,-1 2,-1-1,-17-15,22 23,-1 1,0 0,0 0,-1 1,0 0,0 1,0 0,-15-4,13 5,0 1,-1 1,1 0,0 1,-1 0,1 1,-1 1,1 0,-24 5,29-4,1 0,0 0,0 1,0 0,0 0,1 1,-1 0,1 0,0 1,0-1,0 1,1 1,0-1,0 1,0 0,1 0,-1 0,2 0,-4 8,0 3,1 0,0 0,2 1,0 0,1 0,0 0,2 0,0 0,2 22,1-15,2 1,0-2,1 1,2 0,1-1,10 23,-14-38,1 1,0-1,0 0,1-1,0 1,0-1,1 0,10 8,-15-14,1 1,0-1,0 0,0 0,1 0,-1 0,0-1,1 0,-1 1,1-1,-1 0,1-1,0 1,-1-1,1 1,0-1,-1 0,1 0,0-1,-1 1,1-1,0 0,-1 0,1 0,5-3,-1 0,1-2,-1 1,0-1,0 0,-1-1,0 0,0 0,0-1,-1 1,0-2,-1 1,0 0,0-1,-1 0,6-17,3-13,-3 1,10-65,-14 67,-4 18,-1 0,0 0,-3-24,1 21,0 16,0 0,0-1,-1 1,0 0,0 0,0 0,-3-5,-2-3,5 25,1 15,11 84,35 167,-38-243,2 0,2-1,20 45,-20-57</inkml:trace>
</inkml:ink>
</file>

<file path=ppt/ink/ink2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51:21.047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543 0,'-51'4,"-101"10,124-9,1 0,0 2,-37 14,57-18,1 0,-1 1,1-1,-1 2,1-1,0 1,1-1,-1 2,1-1,0 1,0-1,1 1,0 1,0-1,0 1,1-1,0 1,0 0,1 0,-1 0,2 1,-1-1,1 0,0 1,0-1,1 1,0-1,2 9,0 3,0 0,2 0,0 0,1 0,1-1,1 0,0 0,12 20,-12-26,1-1,0 1,1-1,0-1,0 0,1 0,1-1,-1 0,2-1,-1 0,1-1,13 6,-20-10,0-1,0 0,0 0,1 0,-1-1,0 0,0 0,1 0,-1-1,1 1,-1-1,1-1,-1 1,0-1,1 0,-1 0,0-1,0 1,1-1,-1 0,0 0,-1-1,1 0,0 0,-1 0,6-5,-2 0,0 0,0 0,-1-1,0 0,-1 0,0 0,0-1,-1 0,0 0,-1-1,0 1,4-20,-4 9,-1 0,0 0,-2 0,0 0,-5-41,0 41,-1 0,-13-32,17 48,1 8,0 0,1 0,-1 0,-1 0,1 0,0 0,-1 0,-1 3,1 5,-2 45,2 1,12 87,-5-72,1 10,3 37,-7 156,-6-237,-1-1,-1 0,-2 0,-2-1,-1 0,-2 0,-2-1,-25 48,28-64,-1 0,-1 0,0-1,-21 20,27-30,-1-1,0-1,0 0,-1 0,1 0,-1-1,0 0,-1-1,1 0,-1-1,-14 4,19-6,-1-1,1 1,-1-1,1-1,-1 1,1-1,-1 0,1 0,0 0,-1-1,1 0,0 0,0 0,0-1,1 0,-1 0,0 0,1 0,0-1,0 0,0 1,-6-9,0 0,1-1,0 0,1 0,1-1,0 0,-9-24,9 14,0-1,2 0,1 0,0 0,1-39,5 22,1 1,12-62,-2 42</inkml:trace>
</inkml:ink>
</file>

<file path=ppt/ink/ink2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51:21.686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24 301,'29'-10,"0"-2,44-24,-60 27,0 1,0-2,-1 1,0-2,-1 0,0 0,11-16,-19 22,0 0,0-1,0 1,0-1,-1 1,0-1,0 0,-1 0,0 0,0 0,0 0,0 0,-1-1,0 1,-1 0,1 0,-1 0,-2-8,2 12,0 1,0-1,0 0,0 1,0-1,0 1,0-1,0 1,-1 0,1-1,-1 1,1 0,-1 0,1 0,-1 0,0 0,1 0,-1 1,0-1,0 0,0 1,0-1,1 1,-1 0,0 0,0 0,-3 0,-4 0,1 0,-1 1,0 0,-13 4,14-3,1 1,-1 0,1 1,0 0,-1 0,2 0,-1 1,0 0,1 0,-7 8,3-2,0 1,0 0,2 0,-12 21,13-19,1 0,1 0,0 1,1-1,0 1,1 0,1 0,0 1,1-1,1 0,0 1,2-1,-1 0,2 0,0 0,6 17,-5-18,1-1,1 1,0-2,0 1,1-1,1 0,0 0,1-1,0 0,1 0,0-1,1 0,0-1,0-1,1 0,0 0,15 7,-20-13,-1 1,1-1,0-1,0 1,-1-1,1 0,0-1,0 1,0-2,13 0,5-3</inkml:trace>
</inkml:ink>
</file>

<file path=ppt/ink/ink2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51:22.387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397 0,'-42'0,"-1"1,-73 13,106-10,-1 0,1 0,1 1,-1 1,1 0,0 0,0 0,0 1,-9 11,17-18,0 1,0 1,0-1,0 0,0 0,0 0,0 1,1-1,-1 0,0 1,1-1,-1 0,1 1,-1-1,1 1,0-1,-1 1,1-1,0 1,0-1,0 3,1-2,0 1,0 0,-1-1,2 1,-1 0,0-1,0 1,1-1,-1 0,4 4,5 4,0 0,0-1,21 13,-29-20,50 32,-15-10,47 40,-77-58,-1 0,0 0,0 0,0 1,-1 0,0 0,0 1,0-1,-1 1,-1 0,1 0,-1 1,-1-1,1 1,-1-1,-1 1,0 0,0 0,-1-1,0 1,0 0,-1 0,-3 14,1-14,0 0,-1 0,0 0,-1 0,0-1,0 1,-1-1,0-1,0 1,-1-1,0 0,0 0,0-1,-1 0,0-1,-13 8,2-3,-1-1,-1-1,1 0,-1-2,0 0,-28 3,39-8,-1-1,0 0,0-1,0 0,1-1,-12-2,-2-1,16 3</inkml:trace>
</inkml:ink>
</file>

<file path=ppt/ink/ink2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51:24.134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2158 213,'-258'-77,"116"32,61 23,-2 4,-96-8,-167 2,-102 26,362 5,0 4,0 3,-98 31,79-5,37-13,62-25</inkml:trace>
</inkml:ink>
</file>

<file path=ppt/ink/ink2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51:26.928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647 695,'-30'-25,"-98"-73,113 88,-2 0,1 1,-2 1,1 0,-1 1,-25-5,33 10,-1 0,1 1,0 0,-1 1,1 0,0 1,-1 0,1 0,0 1,0 0,0 1,0 1,1-1,-1 1,1 1,0 0,0 0,0 1,1 0,0 0,0 1,-9 11,4-4,1 1,1 0,0 0,1 1,1 1,1 0,0 0,1 1,1-1,1 1,0 1,1-1,1 1,1 0,1 0,0-1,2 1,0 0,1 0,7 30,-4-28,1-1,1 1,1-2,1 1,14 22,-20-37,1 0,0 0,0 0,0-1,1 0,-1 0,1 0,0 0,0-1,1 0,-1 0,1 0,0 0,-1-1,1 0,0-1,0 1,0-1,0 0,1-1,-1 1,10-2,-6 1,0-1,0 0,0-1,0 0,0-1,0 0,-1 0,1-1,-1 0,0-1,0 0,-1 0,11-9,-5 1,-1 0,-1-2,0 1,0-1,11-22,39-87,-55 105,0 0,-2-1,0 0,-2 0,0-1,-1 1,-1-37,-6-111,0 236,3-1,2 1,4-1,2 1,17 70,-19-121,1 0,1 0,9 18,-3-9,-11-22,1 0,0 0,0 0,1-1,-1 1,1 0,0-1,0 0,0 0,0 0,0 0,1 0,-1-1,1 1,0-1,0 0,0 0,8 2,-9-3,0 0,1 0,-1-1,1 0,-1 0,1 0,0 0,-1 0,1-1,-1 0,0 0,1 1,-1-2,0 1,1 0,-1-1,0 0,0 1,0-1,0 0,-1-1,1 1,3-4,3-5,1-1,-2 0,0 0,0-1,-1 0,-1 0,0-1,-1 0,0 0,-2 0,1 0,1-23,0-18,-2 0,-6-57,1 48,-11-56,14 199,4-1,2 0,5 0,30 111,-40-183,1 0,-1-1,1 1,0-1,0 0,0 0,1 0,-1 0,1-1,1 1,-1-1,1 0,-1 0,1-1,0 0,0 1,1-2,-1 1,1 0,-1-1,1 0,0-1,0 1,0-1,0 0,0-1,0 1,0-1,0 0,8-2,-6 0,1-1,0 0,-1-1,0 0,0-1,0 1,0-1,-1-1,1 0,-1 0,-1 0,1-1,-1 1,7-13,0 1,-2-1,-1 0,0-1,13-39,-15 29,-1 0,-1 0,-1-1,-2 0,-1 0,-2 0,-3-33,1 54,0 0,-1 0,-5-14,-3-10,4 51,-1 0,4 4,2-1,0 1,1 0,1-1,0 1,2 0,5 24,5 11,26 74,-33-115,1 0,0-1,1 1,1-1,12 18,-17-28,0 1,1-1,-1 0,1 0,0-1,1 1,-1-1,1 0,-1 0,1 0,0-1,0 1,0-1,0-1,0 1,1-1,-1 1,9-1,-11-1,0 0,1 0,-1-1,0 0,0 0,0 0,0 0,0 0,0 0,-1-1,1 1,0-1,-1 0,1 0,-1 0,0 0,1 0,-1-1,0 1,2-5,3-2,-1 0,-1-1,0 1,6-18,24-72,24-110,-48 157,-2 0,-3 0,-2-1,-3-60,-15-37,1-6,12 150,0-1,-1 1,0 0,0-1,-4-8,-2-5,3 2,-3-5,5 26,1 15,-5 100,6 0,26 211,8-35,-6-46,-27-248,0 0,0 0,0 0,0-1,0 1,0 0,0 0,0 0,0 0,0 0,0 0,0 0,0 0,0 0,0 0,0 0,0 0,0 0,0 0,1 0,-1 0,0 0,0 0,0 0,0 0,0 0,0 0,0 0,0 0,0 0,0 0,0 0,0 0,0 0,0 0,1 0,-1 0,0 0,0 0,0 0,0 0,0 0,0 0,0 0,0 0,0 0,0 0,0 1,0-1,0 0,0 0,0 0,0 0,0 0,0 0,0 0,0 0,0 0,0 0,0 0,0 0,0 0,0 0,0 0,0 1,5-10,4-18,-6-14,-2 0,-1 0,-9-60,0-10,8 87,1 1,0 0,2 0,1 0,1 0,1 0,1 1,1-1,1 2,13-27,-18 43,1-1,0 1,0 0,1 0,-1 0,1 1,0-1,1 1,-1 0,1 1,-1 0,1-1,11-3,-15 7,0-1,1 1,-1 0,0 0,1 0,-1 0,0 0,1 0,-1 0,0 1,1-1,-1 1,0 0,0-1,4 3,34 20,-24-11,0 1,-1 0,0 1,-2 1,1 0,-2 1,0 0,-1 1,-1 0,15 31,-15-22,-1 0,-1 1,-1-1,-1 2,-1-1,-2 0,0 33,-3-53,-1 0,0 0,0-1,0 1,-1-1,0 1,-1-1,1 0,-1 0,0 0,-1 0,0 0,1-1,-7 7,-5 5,-2 0,-28 21,45-37,-6 3,0 1,-1-1,0 1,0-2,0 1,0-1,0 0,-1-1,1 0,-1 0,0 0,1-1,-12 0,5-1,0-1,0 0,0-1,0-1,0 0,-18-8,25 8,0-1,0 1,0-2,0 1,1-1,0 0,0 0,-6-7,-4-5,-18-26,-19-34,44 62</inkml:trace>
</inkml:ink>
</file>

<file path=ppt/ink/ink2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51:49.994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1 464,'8'1,"0"-2,1 1,-1-1,1 0,-1-1,0 0,1 0,-1-1,0 0,-1 0,1-1,0 0,-1 0,0-1,0 0,0 0,7-8,-5 4,0 0,-1-1,0 1,-1-2,0 1,0-1,-1 0,-1-1,8-21,-7 14,-2 0,0-1,-1 1,-1-1,0-33,-3 44,-1 0,0 0,-1 1,1-1,-2 1,-3-9,4 11,0 1,0-1,-1 1,1-1,-1 1,0 0,-9-7,11 10,1 1,-1 0,1 0,-1 0,1 0,-1 0,0 0,1 0,-1 1,0-1,0 1,0-1,0 1,1 0,-1-1,0 1,0 0,0 0,0 1,0-1,0 0,0 1,1-1,-1 1,0-1,0 1,1 0,-1 0,0-1,1 1,-1 1,-1 0,-6 6,1 0,1 0,-1 1,2 0,-1 0,1 0,1 1,-1 0,2 0,-1 1,1-1,-2 13,-2 11,1 1,-4 52,9-62,2 0,0 0,1 0,7 35,-5-43,2 0,0 0,1-1,0 1,2-1,17 29,-21-40,0 0,0-1,1 1,-1-1,1 1,0-2,0 1,7 4,48 21,-46-23,-8-4,-1 0,1 0,0 0,0-1,1 0,-1-1,0 1,0-1,0 0,11-2,-2 0,0-2,-1 1,16-8,-23 9,-1-1,0 0,0 0,0-1,-1 0,1 0,7-7,13-15</inkml:trace>
</inkml:ink>
</file>

<file path=ppt/ink/ink2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51:51.255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31 49,'-6'69,"8"134,25 66,-13-171,-12-92,0 1,0 0,1-1,5 10,-1-1,-51-251,6 22,34 192,1 0,2-1,0 1,3-37,0 3,-1 51,0-1,0 1,0 0,1 0,-1 1,1-1,1 0,-1 1,1-1,-1 1,1 0,0-1,1 1,-1 1,1-1,0 1,0-1,7-4,-10 8,1-1,-1 1,0-1,1 1,-1 0,1-1,-1 1,1 0,-1 0,1 0,-1 0,0 0,1 1,-1-1,1 0,-1 1,2 0,27 11,-28-11,64 35,-50-26,1 0,-1-1,1-1,1-1,-1 0,1-2,34 7,-48-13,0 0,0-1,0 1,-1-1,1 0,0 0,-1-1,1 1,-1-1,4-3,-1 2,28-30,-20 19,-14 15</inkml:trace>
</inkml:ink>
</file>

<file path=ppt/ink/ink3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51:53.468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717 1,'-17'1,"-1"0,1 2,0 0,0 0,0 2,1 0,-1 1,1 1,0 1,-22 14,21-9,0 1,0 1,2 0,0 1,1 1,0 0,2 1,0 1,1-1,0 2,2 0,0 0,2 1,-8 30,12-38,1 0,1 0,0 0,0 0,1 0,1 0,0 0,1 0,0 0,1 0,1 0,0-1,1 0,0 1,0-2,2 1,-1-1,1 0,15 17,-19-25,0 0,1 0,-1 0,1-1,-1 1,1-1,0 0,0 0,0-1,0 1,0-1,1 0,-1 0,0 0,8 0,0 0,0-1,0-1,0 0,15-3,-20 2,1-1,-1 1,0-1,0-1,0 0,0 1,-1-2,1 1,-1-1,0 0,0 0,-1-1,0 0,0 0,0 0,4-8,6-12,0 0,18-49,-28 59,0-1,-2 1,0-1,0 0,-2 0,0 0,-2-29,1 9,5-45,1-15,-5 88,-2-9,0 17,-2 10,-6 22,2 1,2 0,1 0,0 41,11 136,-5-164,5 56,6 554,-14-630,-1 0,-1-1,-2 1,0-1,-1 0,-2 0,0-1,-1 0,-16 27,21-43,-1-1,0 0,0-1,0 1,0-1,-1 0,0 0,0 0,-1-1,1 0,-1 0,0-1,0 0,0 0,0-1,-1 0,1 0,-1 0,1-1,-1 0,0-1,1 0,-16-1,7-1,-1 0,1-2,0 0,0 0,0-2,1 0,0 0,0-2,1 0,-19-13,6 0,2-2,0 0,1-2,2-1,0 0,2-2,1 0,1-2,2 1,1-2,1 0,-15-51,11 18</inkml:trace>
</inkml:ink>
</file>

<file path=ppt/ink/ink3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51:54.199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15 0,'-3'9,"1"-1,-1 0,1 1,1-1,-1 1,2 0,-1-1,1 1,0 0,1 0,3 16,3 25,13 98,43 158,-58-290</inkml:trace>
</inkml:ink>
</file>

<file path=ppt/ink/ink3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51:54.542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0 1,'0'0</inkml:trace>
</inkml:ink>
</file>

<file path=ppt/ink/ink3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51:55.464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1 101,'12'254,"-11"-237,1 0,1 0,1 0,9 27,-11-37,1 6,0-1,-2 1,1 24,1 1,-3-43,0-1,0 1,1 0,0-1,3-8,-1-2,60-269,-38 185,-21 88,0 0,1 0,0 1,1 0,0 0,1 1,0-1,1 1,0 1,11-10,-18 17,0 1,1-1,-1 1,1 0,-1 0,1 0,-1 0,1 0,0 0,0 0,-1 0,1 1,0-1,0 0,0 1,0 0,0 0,0-1,0 1,-1 0,1 0,0 1,0-1,0 0,0 1,0-1,0 1,0-1,-1 1,1 0,0 0,-1 0,1 0,0 0,2 3,1 1,1 0,-1 1,0 0,0 0,-1 0,0 0,5 12,4 9,-2 1,-1 1,7 35,12 91,-20-98,23 135,-30-180</inkml:trace>
</inkml:ink>
</file>

<file path=ppt/ink/ink3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51:56.104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0 381,'73'-62,"104"-69,-108 82,-63 46,-1-1,0 0,-1 0,1 0,-1 0,0-1,1 1,-2-1,1 0,-1-1,0 1,0 0,0-1,-1 0,0 0,0 0,0 1,1-8,-3 11,0 1,0-1,0 1,0-1,-1 1,1-1,0 1,-1-1,1 1,-1 0,1-1,-1 1,1 0,-1-1,0 1,0 0,0 0,0-1,0 1,0 0,0 0,0 0,0 0,0 1,-1-1,1 0,0 0,-1 1,1-1,0 1,-1-1,1 1,-1-1,1 1,-1 0,1 0,-1 0,-1 0,-4-1,-1 1,0 0,1 1,-1 0,-13 3,12-1,0 0,0 0,0 1,1 0,0 1,0 0,0 0,0 1,-9 9,4-2,0 1,1 0,-17 26,16-18,0 0,2 1,0 0,2 1,1 0,0 0,2 1,1 0,-3 31,7-35,0 1,2-1,0 0,1 1,1-1,1 0,1 0,1-1,1 0,1 0,12 23,-15-34,0-1,0 0,1 0,0-1,0 1,1-1,0-1,0 1,1-1,-1 0,1-1,1 0,-1 0,1-1,12 5,-7-6,-1 1,0-1,0-1,1-1,0 0,-1 0,1-1,-1-1,1-1,14-2,14-6</inkml:trace>
</inkml:ink>
</file>

<file path=ppt/ink/ink3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51:56.822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425 65,'-16'-9,"-2"-2,0 1,-2 1,-23-9,37 16,-1 1,0-1,0 1,0 0,0 1,0 0,0 0,0 0,0 1,1 0,-1 0,0 1,-12 4,4 0,0 0,1 2,-18 10,28-15,1 0,0 0,0 1,0-1,0 1,1 0,-1-1,1 1,0 0,0 0,0 1,-2 7,0 3,1 0,-2 19,5-30,0 1,1-1,-1 1,1-1,0 0,0 1,0-1,1 0,-1 0,1 0,0 0,0 0,1 0,4 5,1 1,0 1,1-2,16 14,2-2,2-2,0 0,0-2,50 21,-75-36,1 0,0 1,-1-1,1 1,-1 0,0 1,0-1,0 1,0 0,-1 0,0 0,0 0,0 0,3 7,-3-5,0 1,-1 0,0 0,0-1,-1 1,0 1,0-1,0 0,-2 11,0-2,-1 0,-1-1,-1 1,0-1,-1 0,-1 0,0 0,-14 23,12-24,-1 0,0-1,-1 0,-1 0,0-1,-14 12,18-19,0 0,0-1,0 1,-1-1,0-1,0 1,0-1,0-1,0 0,0 0,-1 0,1-1,-12 0,8-1,-1 0,1-1,0-1,0 0,0-1,0 0,0-1,1 0,-17-8,-2-4</inkml:trace>
</inkml:ink>
</file>

<file path=ppt/ink/ink3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51:59.795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1944 0,'-27'43,"-2"-1,-68 75,16-22,71-82,-351 428,-37-26,285-315,-226 154,195-155,-44 27,182-123,-1 0,1 0,-1 0,1-1,-1 0,0-1,-12 2,-49-1,64-2,-16 0</inkml:trace>
</inkml:ink>
</file>

<file path=ppt/ink/ink3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52:00.901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132 1,'-51'414,"21"-127,-17 208,44-417,3-1,3 0,3 1,30 132,-33-200,1 0,0 0,0 0,1 0,1-1,-1 1,2-1,-1-1,1 1,0-1,1-1,0 1,0-1,1 0,0-1,0 0,0-1,1 0,0 0,0-1,19 6,-24-9,0 0,-1-1,1 0,0 0,-1 0,1 0,0-1,-1 1,1-1,0 0,-1-1,1 1,-1-1,0 0,1 0,-1 0,4-4,6-4,0-1,-1 0,13-14,-24 23,14-14</inkml:trace>
</inkml:ink>
</file>

<file path=ppt/ink/ink3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52:01.338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0 100,'17'1,"-1"0,0-1,1-1,-1 0,1-1,24-7,95-33,-127 39,12-6,31-16,-35 16,-17 9</inkml:trace>
</inkml:ink>
</file>

<file path=ppt/ink/ink3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52:02.086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336 49,'-38'15,"-98"45,120-51,1 0,1 1,-1 0,2 1,-1 1,-15 18,24-24,0 2,0-1,0 0,1 1,0 0,1 0,0 0,0 1,1-1,0 1,0-1,1 1,0 0,0 17,3 0,1 0,1 1,11 39,-11-50,1 0,1-1,0 1,2-2,-1 1,2-1,0 0,0 0,1-1,1-1,0 0,1 0,0-1,15 10,-23-18,0-1,0 1,0-1,1 0,-1-1,0 1,1-1,-1 0,1 0,0 0,-1-1,1 1,-1-1,1 0,0-1,-1 1,1-1,0 0,-1 0,1 0,-1-1,0 1,1-1,-1 0,0 0,7-6,0 1,-1-1,0-1,-1 0,1 0,-2 0,1-1,-2-1,12-19,-7 8,-1-2,-2 1,0-2,-1 1,7-44,-10 36,-2-1,-1 0,-1 0,-4-37,2 56,-1 1,0 0,-1-1,-1 1,0 1,0-1,-1 0,-1 1,0 0,-1 0,0 1,-1 0,0 0,0 1,-12-11,15 19,1-1,0 1,-1 0,0 1,1-1,-1 1,0 0,1 0,-1 1,0-1,-6 1,0-1,8 2,1-1,0 0,0 0,-1 1,1-1,0 1,0-1,0 1,-1 0,-2 2,-1 0,-8 3</inkml:trace>
</inkml:ink>
</file>

<file path=ppt/ink/ink4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52:03.195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98 0,'-63'387,"44"-232,11-92,0 118,9-232,7-56,-1 40,2-22,5 0,32-113,-42 188,1 0,1 1,0-1,1 1,0 0,1 1,13-17,-19 26,1 1,-1-1,1 1,-1-1,1 1,0 0,0 0,0 0,0 1,0-1,1 1,-1 0,0-1,1 2,-1-1,1 0,-1 1,1-1,-1 1,1 0,-1 0,1 0,-1 1,1-1,-1 1,1 0,-1 0,1 0,-1 0,0 1,0 0,0-1,0 1,0 0,0 0,0 0,0 1,-1-1,0 1,1 0,1 2,3 7,0 0,0 1,-2-1,1 1,-2 1,0-1,0 0,-1 1,1 16,0 21,-2 57,-2-79,0 10,-2 0,-2 0,-2 0,-20 75,21-128,0-18,6-3,2 1,1 0,2 0,17-59,-5 40,2 1,32-60,-47 101,1 1,0 0,1 0,0 1,0 0,1 0,1 1,-1 0,1 0,0 1,1 0,0 1,15-8,-22 13,0 0,-1 0,1 1,0-1,0 0,-1 1,1 0,0 0,0 0,0 0,0 0,-1 1,1-1,0 1,0-1,-1 1,6 2,-5-1,0 0,0 1,0-1,0 1,0-1,0 1,-1 0,0 0,1 0,-1 0,3 6,0 3,0 0,-1 1,0-1,-1 1,-1-1,2 23,-3 5,-2 0,-2 0,-11 55,0 4,-4 129,17-219,1 0,0 0,0 0,1-1,0 1,1 0,0 0,3 9,-3-15,-1 1,1-1,0 1,0-1,0 0,0 1,1-1,-1 0,1-1,0 1,-1 0,1-1,1 1,-1-1,0 0,0 0,1-1,-1 1,1-1,4 2,-7-3,1 0,-1 0,1 0,0-1,-1 1,1 0,-1-1,1 1,-1-1,1 1,-1-1,0 0,1 1,-1-1,0 0,1 0,-1 0,2-2,23-25,-20 21,8-8</inkml:trace>
</inkml:ink>
</file>

<file path=ppt/ink/ink4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52:04.473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437 831,'-21'-3,"0"0,-1 1,1 1,0 0,-1 2,1 1,-30 6,40-6,1 1,0 0,-1 1,1 0,0 1,1 0,-1 0,1 1,0 0,1 1,-1 0,1 0,1 1,-1 0,1 0,-8 14,4-3,1 0,1 1,0 0,2 0,0 1,-5 31,7-19,2-1,0 1,5 55,-1-72,0 0,2 1,0-1,1 0,6 17,-9-28,2 0,-1 0,1 0,0 0,0 0,0 0,0-1,1 0,0 1,0-1,0-1,1 1,-1-1,1 1,0-1,-1 0,1-1,8 4,-8-5,-1 1,1-1,-1 0,1 0,0 0,-1-1,1 0,0 0,-1 0,1 0,0-1,-1 1,1-1,0-1,-1 1,1-1,-1 1,0-1,0 0,0-1,0 1,0-1,0 0,0 0,-1 0,1 0,-1 0,4-6,7-10,0 1,-2-2,0 0,-1 0,-1-1,-1 0,12-43,-6 1,12-101,-24 122,-4-74,-1 35,23 398,-9-206,-8-72,1 0,3 0,19 61,-26-96,0 0,1 0,-1-1,1 1,0-1,0 0,1 1,-1-1,0 0,1 0,0-1,0 1,0 0,0-1,0 0,0 0,1 0,-1 0,1 0,0-1,-1 1,1-1,0 0,5 1,-4-2,0 0,0 0,0 0,1-1,-1 0,0 0,0 0,0 0,-1-1,1 0,0 0,0 0,-1-1,0 1,1-1,-1 0,0 0,4-5,3-4,0 0,-1-1,-1 0,0-1,-1 1,0-2,-1 1,6-19,4-19,10-56,36-267,-30-3,-32 290,-3 1,-20-132,21 212,1 6,0 1,0-1,0 1,0 0,-1-1,1 1,0 0,0-1,-1 1,1-1,0 1,0 0,-1-1,1 1,0 0,-1 0,1-1,0 1,-1 0,1 0,-1 0,1-1,0 1,-1 0,1 0,-1 0,1 0,0 0,-1 0,1 0,-1 0,1 0,-1 0,1 0,0 0,-1 0,1 0,-1 0,-1 1,1-1,0 0,0 1,-1-1,1 1,0-1,0 1,0 0,0-1,0 1,-1 0,1 0,1 0,-3 1,0 4,-1 1,1-1,0 0,1 1,-1-1,2 1,-4 13,-3 57,6-52,-1 514,10-261,10 29,-16-295,1 0,1 0,0 0,0 0,8 14,-9-20,1 0,0 0,1-1,0 1,-1-1,2 0,-1 0,0-1,1 1,0-1,7 5,-10-8,0 0,0 0,0 0,1 0,-1-1,0 1,0-1,0 1,1-1,-1 0,0 0,1 0,-1 0,0 0,0-1,1 1,-1-1,0 1,0-1,0 0,0 0,0 0,0 0,0 0,0 0,0-1,0 1,0 0,1-3,6-5,-1 1,1-2,12-20,-18 26,6-8,-2-1,1 0,-2 0,7-17,0-9</inkml:trace>
</inkml:ink>
</file>

<file path=ppt/ink/ink4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52:04.801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0 24,'37'-1,"27"-1,103-15,-147 13</inkml:trace>
</inkml:ink>
</file>

<file path=ppt/ink/ink4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52:05.516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334 93,'-29'-2,"4"0,-31 1,49 1,0 1,0-1,0 2,0-1,1 1,-1 0,0 0,1 1,-8 4,2 1,2 0,-1 1,1 1,0-1,1 2,0-1,1 1,0 0,1 1,0 0,0 0,2 0,-1 1,-5 24,6-18,0 0,2 0,0 1,1 0,1-1,1 1,1 0,0 0,8 33,-7-44,1-1,0 0,0 0,1 1,0-2,0 1,1 0,0-1,0 0,1 0,0-1,12 11,-13-13,1 0,0 0,0 0,0-1,0 0,1 0,0 0,-1-1,1 0,0-1,0 1,0-1,0-1,0 1,0-1,9-1,-4-1,0 0,0 0,0-1,0-1,0 0,-1-1,0 0,0-1,0 0,0 0,-1-1,12-12,-9 7,-1 0,0-2,-1 1,0-2,-1 1,-1-1,15-32,-12 17,-1 1,-1-1,-2-1,-1 1,-1-2,1-36,-7 54,0 0,-1 0,-1 0,-1 0,0 1,0-1,-12-25,13 36,0 0,0 0,-1 1,1-1,-1 1,1 0,-1 0,-5-3,-2-2,5 2,-1 1,0 0,0 1,0-1,0 1,-1 0,1 1,-1 0,-12-3,19 31,0-12</inkml:trace>
</inkml:ink>
</file>

<file path=ppt/ink/ink4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52:06.170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22 431,'17'-4,"-1"-2,0 0,-1 0,1-2,-1 0,18-13,-21 13,-2-1,1-1,-1 0,0 0,-1-1,0 0,-1-1,-1 1,1-2,-2 1,0-1,0 0,-1 0,-1-1,0 1,-1-1,3-27,-6 30,1 0,-2 0,1 1,-5-23,4 30,0 0,1 0,-2 0,1 1,0-1,-1 0,1 0,-1 1,0-1,0 0,0 1,0 0,0-1,0 1,-1 0,1 0,-1 1,1-1,-1 0,0 1,-3-2,2 2,0 0,0 0,0 1,0-1,0 1,0 0,0 0,0 0,-1 0,1 1,0 0,0-1,0 2,1-1,-1 0,0 1,0 0,1 0,-8 4,-1 3,1 0,-1 1,-18 22,23-24,0 2,0-1,1 1,1 0,-1 0,2 1,-8 21,4-2,-6 48,10-54,2 0,1 0,2 1,0-1,1 0,10 42,-8-48,2 1,0-1,1-1,1 1,1-1,0-1,1 0,23 29,-28-40,0 0,0-1,0 0,1 0,0 0,-1 0,1-1,0 0,1 0,-1-1,0 0,1 0,0 0,-1-1,1 0,0 0,0 0,-1-1,1 0,0-1,0 0,0 0,-1 0,1-1,0 1,-1-2,0 1,1-1,9-6,1-3,-1 0,0-1,17-19,0-3</inkml:trace>
</inkml:ink>
</file>

<file path=ppt/ink/ink4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52:06.793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322 1,'-87'68,"43"-34,-42 41,73-62,0 1,1 0,1 1,0 1,1 0,1 0,-8 19,15-31,1 0,-1-1,1 1,0 0,1 0,-1 1,1-1,-1 0,1 0,0 0,1 0,-1 0,1 0,0 0,1 4,0-2,1 0,0 0,0-1,0 0,1 0,0 0,0 0,0 0,5 4,10 7,1-2,0 0,1-1,24 11,-31-17,7 4,0 1,28 21,-43-27,0-1,1 1,-2 1,1-1,-1 1,0 0,0 0,-1 0,0 1,5 12,-8-17,1 0,-1 1,-1-1,1 1,0-1,-1 1,0-1,1 1,-1-1,-1 1,1-1,-1 1,1-1,-1 1,0-1,0 1,0-1,-1 0,1 0,-1 0,0 1,0-2,0 1,0 0,0 0,-1-1,1 1,-1-1,0 0,1 1,-6 2,-1-1,-1-1,1 1,-1-2,0 1,1-1,-19 1,-62-2,83-1,0 0</inkml:trace>
</inkml:ink>
</file>

<file path=ppt/ink/ink4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52:07.445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1232 0,'-728'205,"603"-178,-233 41,338-66</inkml:trace>
</inkml:ink>
</file>

<file path=ppt/ink/ink4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52:08.898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1 119,'14'51,"-3"1,-1 1,4 85,9 140,4 72,-24-269,6 336,-15-366,3-39,4-38,8-470,-10 339,1 70,7-275,-1 297,2-1,4 1,27-92,-35 147,-1 1,1-1,0 1,1 0,0 0,1 1,12-16,-15 21,0 0,0 0,0 1,0-1,0 1,0 0,1-1,-1 2,1-1,0 0,0 1,-1 0,1-1,0 2,0-1,0 0,0 1,0 0,0 0,0 0,0 0,5 1,-2 1,-1 0,1 0,-1 0,0 1,0 0,0 0,-1 1,1-1,-1 1,1 0,-1 1,-1-1,1 1,-1 0,0 0,0 1,0-1,4 9,3 8,-1 0,-1 1,8 36,-16-59,4 20,-2 0,1 0,-2 0,-1 1,0-1,-4 30,-3-2,-18 69,21-106,-1-1,0 0,0-1,-1 1,0-1,-1 1,0-1,0-1,-12 12,6-7,-2 0,0-1,0-1,-25 15,35-25,0 1,-1-1,1 0,0-1,0 1,-1-1,1 0,0 0,-1 0,1-1,-5 0,-4 0,4-1,1 0,-1 0,0-1,0 0,1 0,0-1,0 0,0-1,-12-9,16 11,1 0,-1 0,1-1,0 0,0 0,1 0,-1 0,1 0,0 0,0-1,-3-7,1 3,-2-6</inkml:trace>
</inkml:ink>
</file>

<file path=ppt/ink/ink4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52:09.553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350 27,'-42'12,"1"2,0 2,-70 39,103-49,0 0,0 0,1 1,0 0,0 1,0 0,1 0,0 0,1 0,0 1,0 0,1 0,0 1,1-1,0 1,-3 13,0 9,2 1,0 0,3 53,1-79,0 0,1 0,0 0,1 1,-1-1,1-1,1 1,-1 0,1 0,0-1,9 13,-5-10,0 0,2 0,-1 0,1-1,0 0,11 6,-16-11,1 0,-1 0,1-1,0 0,0 0,0 0,0 0,0-1,1 0,-1 0,0 0,0-1,1 0,-1 0,1 0,-1 0,0-1,1 0,-1 0,0-1,0 1,0-1,0 0,0-1,0 1,-1-1,1 0,6-5,0-1,0 0,-1-1,0-1,-1 1,0-1,-1-1,0 0,0 0,10-25,-9 14,-1-1,0 0,-2-1,-1 1,-1-1,-1 0,-1 0,-2 0,0 0,-1 0,-9-43,-11 5,5 20,15 41,0-1,0 1,0 1,0-1,-1 0,1 0,-1 0,1 1,-1-1,-2-1,-1-2,-6-5</inkml:trace>
</inkml:ink>
</file>

<file path=ppt/ink/ink4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52:10.037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25 1,'-15'613,"8"-399,5-135,3 1,20 133,-16-187,0-1,2 0,18 44,-21-60,1 0,0 0,0-1,1 0,12 14,-15-18,1-1,0 1,1-1,-1 0,0 0,1 0,0-1,0 1,0-1,0 0,9 2,-10-4,0 1,0-1,-1 1,1-1,0 0,0-1,0 1,0-1,0 0,-1 0,1 0,0 0,-1-1,1 1,-1-1,5-3,-1 1,-1-1,0 0,-1-1,1 1,-1-1,0 0,4-8,7-9</inkml:trace>
</inkml:ink>
</file>

<file path=ppt/ink/ink5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52:10.364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0 1,'0'0</inkml:trace>
</inkml:ink>
</file>

<file path=ppt/ink/ink5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52:11.127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424 48,'-91'21,"30"-7,-68 24,117-34,0 1,1 1,0 0,0 0,0 1,1 0,0 1,0 0,1 1,-15 17,22-23,0 0,1 0,0 0,0 0,0 0,0 1,0-1,1 0,-1 0,1 1,0-1,0 5,7 42,-5-38,1-2,0 1,1-1,1 0,-1 0,2-1,-1 1,1-1,1 0,0-1,0 0,13 12,-13-14,0 0,0 0,1-1,0 0,0 0,0-1,1 0,-1 0,1-1,0 0,0-1,0 0,12 1,-15-3,0 0,0 0,0 0,-1-1,1 0,0-1,0 1,0-1,-1 0,1 0,-1-1,0 0,0 0,0 0,0 0,0-1,-1 0,1 0,-1 0,0 0,6-10,1-2,-1-1,-1-1,0 1,-1-2,-1 1,-1-1,-1 0,0 0,-1-1,1-27,-4 2,-2 1,-11-74,8 111,-1 14,-4 19,6-3,2 1,0-1,2 0,0 0,6 25,29 113,-31-146,0 0,0 0,2-1,9 18,-12-26,-1-1,1 1,0-1,1 0,-1 0,1-1,0 1,0-1,0 0,1-1,0 1,7 3,-10-6,-1 0,0-1,1 1,-1-1,0 1,1-1,-1 0,1 0,-1 0,0 0,1-1,-1 1,0-1,1 1,-1-1,4-1,1-2,0 1,-1-1,12-10,-5 3</inkml:trace>
</inkml:ink>
</file>

<file path=ppt/ink/ink5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52:11.566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27 1,'-27'423,"29"4,-2-388,2 53,3 0,4 0,23 96,-30-180,0-1,1 0,-1 1,2-1,-1-1,1 1,0 0,5 6,-6-10,0 0,-1 0,1 0,1 0,-1-1,0 1,1-1,-1 0,1 0,0 0,-1 0,1 0,0-1,0 0,8 1,-9-2,0 0,1 0,-1-1,0 1,0-1,0 0,1 0,-1-1,0 1,0 0,-1-1,1 0,0 0,0 0,-1 0,1 0,-1 0,0-1,0 1,3-4,3-4,-1-1,0 1,10-23,-9 15,-2-1,0 0,4-22,2-17</inkml:trace>
</inkml:ink>
</file>

<file path=ppt/ink/ink5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52:11.939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1 1,'58'11,"-5"0,1-2,81 3,-117-12</inkml:trace>
</inkml:ink>
</file>

<file path=ppt/ink/ink5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52:12.593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1 1,'116'14,"185"30,-267-39,-12-2</inkml:trace>
</inkml:ink>
</file>

<file path=ppt/ink/ink5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52:13.468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406 0,'-37'38,"-48"48,-114 148,188-219,1 1,0 1,1-1,1 2,0-1,1 1,1 0,1 0,-5 31,10-41,-1 0,1-1,1 1,-1 0,1 0,1-1,-1 1,2-1,-1 1,1-1,6 14,0-5,1 0,1-1,20 24,-27-35,0 0,0 0,1 0,-1-1,1 0,0 1,0-2,0 1,0-1,1 1,-1-2,1 1,-1 0,1-1,0 0,-1-1,1 1,0-1,0 0,-1 0,1-1,0 0,0 0,-1 0,1 0,-1-1,7-3,-1 1,-1-1,0 0,0-1,0 0,-1 0,0-1,0-1,-1 1,0-1,0 0,-1-1,12-18,-11 13,0-1,-1 0,-1-1,-1 1,0-1,-1 0,-1-1,0 1,-1-1,-1 1,0-1,-2 1,0-1,0 0,-2 1,0 0,-1-1,-9-23,5 18,-1 1,-2 1,0 0,-1 0,-1 1,0 0,-2 1,0 1,-1 1,-21-18,24 24,14 10</inkml:trace>
</inkml:ink>
</file>

<file path=ppt/ink/ink5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52:14.183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24 386,'66'-50,"-22"18,48-46,-81 67,0-1,-1 0,10-16,-16 22,0 0,-1-1,0 1,0-1,0 1,-1-1,0 0,0 0,1-10,-4 14,-1 0,1 0,0 0,-1 0,1 0,-1 0,0 0,0 0,0 1,0-1,-1 1,1-1,-5-2,0-2,4 3,0 1,-1 0,1 0,-1 0,1 0,-1 1,0-1,0 1,0 0,0 0,-1 0,1 1,0 0,-1 0,1 0,-1 0,1 0,-1 1,0 0,1 0,-1 0,1 1,-1 0,1-1,-1 2,1-1,-1 0,1 1,0 0,0 0,0 0,-6 5,1-1,0 1,0 1,1-1,0 1,0 1,1 0,1 0,-1 0,1 0,1 1,0 0,-6 15,4-3,1 1,1 0,1 0,1 0,0 1,2-1,1 0,5 39,-2-43,0 0,2 1,0-2,1 1,1-1,1 0,0 0,1-1,1 0,22 28,-23-35,1 1,0-2,0 1,1-1,0-1,25 14,-29-18,1-1,-1 1,1-1,0-1,0 0,1 0,-1 0,0-1,1 0,-1-1,0 1,1-2,8 0,-4-2,0-1,18-6,-12 2</inkml:trace>
</inkml:ink>
</file>

<file path=ppt/ink/ink5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52:14.886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269 0,'-24'8,"-11"2,-38 17,62-22,-1 1,1 1,0 0,1 0,-1 1,-17 17,24-20,0 1,0-1,0 1,0 0,1 0,0 0,0 0,1 1,0-1,0 1,0 0,0 7,0 1,1-1,1 1,0 0,4 20,-3-29,1 0,-1 0,2 0,-1 0,0 0,1 0,0-1,8 10,34 39,-34-41,54 53,19 24,-74-77,-1 0,0 0,-1 1,-1 0,11 27,-17-37,0 0,0 0,-1 0,0 0,0 0,0 0,0 0,0 0,-1 0,0 0,0 0,0 0,0 0,0 0,-1-1,0 1,0 0,0-1,0 1,-4 4,2-4,1 1,-1-1,0 0,0 0,-1 0,1-1,-1 1,0-1,0 0,0-1,0 1,-1-1,1 0,-6 2,1-3,1 1,0-1,-1-1,1 0,0 0,-1 0,-14-4,18 2,0 1,0-2,0 1,0 0,1-1,-1 0,1-1,0 1,0-1,0 0,0 0,-5-6,-4-7</inkml:trace>
</inkml:ink>
</file>

<file path=ppt/ink/ink5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52:16.708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763 0,'-9'41,"-1"0,-2 0,-2-2,-20 42,-86 146,66-131,-178 345,77-143,135-259,-6 12,-42 60,59-99</inkml:trace>
</inkml:ink>
</file>

<file path=ppt/ink/ink5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52:17.686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494 9,'-58'-4,"7"0,-69 4,103 1,0 1,1 1,-1 0,1 1,-1 1,1 1,1 0,-17 9,23-10,0 0,1 1,-1 0,1 0,0 1,-13 15,18-18,-1 1,2-1,-1 1,0-1,1 1,0 0,0 0,0 0,1 0,-1 0,1 1,0-1,1 0,0 11,0-12,0 0,0 0,1 0,0 0,0 0,0 0,0 0,1 0,-1 0,1-1,3 6,-1-4,1 0,-1 0,1-1,0 0,0 0,11 7,50 29,47 31,-100-61,-1 0,0 1,-1 0,0 1,-1 0,13 19,-12-12,0 2,-1-1,0 2,-2-1,-1 1,8 37,-15-52,1 0,-1 0,0 1,-1-1,1 0,-2 0,1 0,-1 0,0 0,0 0,-4 8,0-2,-1 0,-1 0,1 0,-16 17,19-25,-1 0,1 0,-1 0,0 0,-1-1,1 0,-1 0,0 0,0-1,0 0,0 0,-1 0,1-1,-1 0,0 0,1-1,-1 0,0 0,0 0,0-1,0 0,0-1,1 1,-1-1,-10-3,2 1,0-1,-23-10,33 12,0-1,0 0,0 0,0 0,0-1,1 0,0 0,-1 0,1 0,-5-8,3 2,0 0,1-1,0 1,1-1,0 0,0 0,1 0,1 0,-2-14,3 8,0 0,1-1,1 1,1 0,5-26,9-19</inkml:trace>
</inkml:ink>
</file>

<file path=ppt/ink/ink6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52:18.310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28 0,'-9'43,"1"0,-3 78,12 93,1-97,-2-63,5 309,30-5,-29-329,0-1,2 0,1 0,1 0,2-1,15 27,-22-47,1 1,-1-1,1 0,1-1,-1 0,1 0,0 0,0-1,1 1,9 4,-14-9,0 0,-1 0,1 0,0 0,0-1,0 1,-1-1,1 1,0-1,0 0,0 0,0 0,0-1,0 1,0-1,-1 1,1-1,0 0,4-3,0 1,0-1,0 0,0 0,-1 0,0-1,6-6,-7 5,1 0,-1 0,-1 0,1-1,-1 0,0 0,-1 0,0 0,0 0,2-11,-1 4,-1-1,-1-1,-1 1,0-19,-2-2</inkml:trace>
</inkml:ink>
</file>

<file path=ppt/ink/ink6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52:18.668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0 151,'6'5,"1"0,0-1,0 0,0 0,0-1,0 1,1-1,-1-1,1 0,0 0,0 0,0-1,0 0,0-1,0 0,15-1,6-3,0 0,-1-2,40-14,-16 1,-2-2,0-2,-2-3,48-33,-82 50</inkml:trace>
</inkml:ink>
</file>

<file path=ppt/ink/ink6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52:19.275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2 43,'0'579,"-1"-709,2-151,10 169,-9 107,0 0,0 0,0 0,0 0,1 0,-1 1,1 0,1-1,-1 1,5-4,0-2,-5 7,0 1,0-1,0 1,0-1,1 1,-1 0,1 0,0 0,-1 1,1-1,0 1,0 0,6-1,6 0,31-2,53 7,36-3,-130-1</inkml:trace>
</inkml:ink>
</file>

<file path=ppt/ink/ink6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52:20.071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458 1,'-62'21,"-103"42,142-52,-1 1,1 1,1 1,-33 27,49-35,-1 1,1 0,0 0,1 0,0 1,0 0,0 0,1 0,0 1,-3 13,0 2,1 1,-3 34,8-47,1 0,0 0,0-1,1 1,1 0,0-1,1 1,3 10,-3-13,1 0,-1 0,2-1,-1 0,1 1,0-2,1 1,-1-1,2 1,9 8,-12-12,1-1,0 1,1-1,-1 0,1 0,-1 0,1-1,0 0,0 0,0 0,0-1,0 0,0 0,0 0,0-1,1 0,-1 0,0-1,0 0,0 0,0 0,0-1,0 0,0 0,0 0,-1-1,1 0,-1 0,1 0,4-5,1-2,0-1,-2 1,1-1,-1-1,-1 0,0 0,-1-1,0 0,-1 0,8-25,-3 1,-2 0,8-75,-15 79,-2 0,-1 0,-2 0,-8-36,15 180,0-59,14 124,-13-145,1-1,2 0,20 49,-9-47,-19-31,1 0,-1-1,1 1,-1 0,1-1,0 1,-1 0,1-1,0 1,-1 0,1-1,0 1,0-1,0 0,-1 1,1-1,0 0,0 1,0-1,0 0,0 0,0 0,-1 0,1 1,0-2,0 1,0 0,0 0,0 0,0 0,0 0,0-1,-1 1,1 0,0-1,0 1,1-1,0-2,0 1,0-1,0 1,0-1,0 0,0 0,-1 0,1 0,-1 0,1-4,9-36,-9 31,9-40</inkml:trace>
</inkml:ink>
</file>

<file path=ppt/ink/ink6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52:20.788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0 0,'12'618,"-12"-500,0-106,1 0,0 0,1 0,5 21,5-73,-9 28,39-214,-40 214,0-1,1 1,1-1,0 1,0 0,1 0,0 1,10-14,-15 25,1 0,0 0,0 0,-1 0,1 0,0 0,0 0,-1 0,1 1,0-1,0 0,-1 1,1-1,0 0,-1 1,1-1,-1 1,1-1,0 1,0 1,1-1,11 9,-1 0,0 1,-1 1,0 0,0 0,-2 1,1 0,-2 1,0 0,9 21,-9-15,-1 0,4 25,-2-9,-6-30,0 0,0 0,0 0,1 0,0 0,7 7,3 5,-14-18,0 0,0 0,0 1,0-1,1 0,-1 0,0 0,0 0,0 1,1-1,-1 0,0 0,0 0,1 0,-1 0,0 1,0-1,1 0,-1 0,0 0,0 0,1 0,-1 0,0 0,1 0,-1 0,0 0,0 0,1 0,-1 0,0-1,0 1,1 0,-1 0,1 0,9-11,7-21,-12 14,0 0,-1-1,-1 1,1-28,-4-83,-1 75,-1-322,2 349</inkml:trace>
</inkml:ink>
</file>

<file path=ppt/ink/ink6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52:21.676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0 0,'66'601,"-43"2,-24-227,11-460,-1 20,1-33,21-150,-29 237,1 0,0 0,0 0,1 0,1 1,-1-1,2 1,-1 1,1-1,1 1,-1 0,1 0,1 1,8-7,-12 10,0 2,0-1,0 0,1 1,-1 0,1 0,-1 0,1 1,0-1,0 1,0 0,0 1,0-1,0 1,0 0,0 0,0 0,0 1,-1 0,1 0,0 0,0 1,5 2,-3-1,1 0,-1 1,0 1,-1-1,1 1,-1 0,0 0,0 1,-1 0,1 0,-1 0,-1 1,7 11,-2 0,-1 0,-1 0,-1 1,-1 0,-1 0,0 0,-1 1,-1-1,-1 1,-2 25,-2-13,0-1,-3 1,0-1,-2 0,-18 44,21-63,0-1,-1 0,0 0,-1-1,0 1,-1-1,0-1,0 0,-1 0,-1-1,-12 10,18-15,-1 0,1 0,-1-1,0 1,1-1,-1 0,0-1,0 1,-1-1,1 0,0 0,0-1,0 0,-1 1,1-2,0 1,0-1,-1 1,1-2,0 1,0 0,0-1,0 0,1 0,-1-1,0 1,1-1,-9-6,4 1,0 0,0-1,1 0,0 0,0-1,1 0,1 0,0-1,0 0,1 0,0 0,1-1,0 1,-4-22,6 16,0-1,1 1,1 0,1 0,0 0,1 0,1 0,0 0,1 0,8-17,9-18,-14 37</inkml:trace>
</inkml:ink>
</file>

<file path=ppt/ink/ink6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52:23.738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103 396,'-13'94,"31"-100,-8 2,0 0,0 0,0-1,0 0,-1-1,0 0,-1 0,15-13,-15 9,0 0,-1 0,0-1,-1 0,0 0,-1 0,0-1,-1 1,0-1,-1 0,0-1,-1 1,0 0,-1-1,0 1,-2-20,0 29,-1 0,1-1,-1 1,0 0,0-1,0 1,0 0,0 1,-1-1,1 0,-1 1,0-1,-3-1,-1-3,5 5,0 1,-1-1,1 0,-1 1,1 0,-1-1,0 1,1 0,-1 0,0 1,0-1,0 1,0-1,0 1,1 0,-1 0,0 0,0 0,0 1,0-1,-3 2,0 0,0-1,0 1,1 1,-1-1,1 1,0 0,-1 0,1 1,-6 6,1-1,1 1,0 1,1 0,0 0,1 1,1-1,-9 20,5-4,1-1,-9 48,16-60,1 1,0 0,0 0,2 0,4 29,21 69,-20-92,-3-11,0 0,1 0,0 0,0-1,1 0,0 0,1 0,0 0,0-1,15 14,-17-18,1 0,-1-1,1 1,0-1,0 0,0-1,0 1,0-1,0 0,1 0,-1-1,1 1,0-1,-1-1,1 1,0-1,-1 0,1 0,0 0,10-3,-3-1,1 0,-1-1,0-1,0 0,-1-1,0 0,0-1,-1-1,0 1,0-2,-1 0,0 0,-1 0,0-1,9-15,-1-1,-1-1,-1-1,-2 0,-1-1,14-53,12-87,-33 137,-2-1,-1 1,-3-44,-1 53,1 0,2-28,-15 104,2 1,2 1,3-1,0 85,1 40,0 57,7-225,-1 6,-1-16,-1-9,-6-78,6-151,3 214,-1 10,0-9,1-1,1 1,10-44,-12 65,1-1,0 1,1 0,-1 0,0-1,1 1,-1 0,1 0,0 0,0 0,0 1,0-1,0 0,0 1,0 0,0-1,1 1,-1 0,0 0,1 0,-1 0,1 1,-1-1,1 1,-1-1,1 1,3 0,9 0,1 0,-1 1,24 4,-14-1,-16-3,0 0,0-1,1 1,-1-2,0 0,0 0,0 0,9-3,-9 0,1 1,-1-1,1 0,-1-1,-1 0,1-1,-1 0,0 0,0-1,0 0,9-11,-13 10,1 1,-1 0,4-13,6-9,1 57,-8-9,-1 0,0 1,-1 0,-2 0,3 35,-2-25,4 75,-6 168,-3-176,1-220,-26-193,26 301,0 0,0 0,1 0,1 0,1 0,0 1,1-1,7-17,-10 31,0 0,0-1,-1 1,1 0,0 0,1 0,-1 0,0 0,0 0,0 1,1-1,-1 0,0 1,1-1,-1 1,0-1,3 0,27-5,37 2,-41 3,51-8,-64 6,-1-2,1 0,-1 0,0-1,-1 0,22-16,-29 44,-1-5,0 0,-2 0,0 0,-1 0,-1 22,-14 86,0 17,13-117,2 0,1 0,9 41,-9-54,2-1,-1 0,2 0,-1 0,1-1,1 0,0 0,0 0,1 0,8 8,-13-16,1 0,-1 1,0-1,1 0,0 0,-1 0,1-1,0 1,0-1,0 1,0-1,0 0,0 0,0 0,1-1,-1 1,0-1,0 0,1 0,-1 0,0 0,0 0,1-1,-1 1,0-1,0 0,0 0,0 0,0 0,0-1,0 1,0-1,3-3,3-1,0-1,0-1,-1 0,0 0,-1 0,0-1,0 0,6-12,-1-1,-1-1,-1 0,11-39,0-15</inkml:trace>
</inkml:ink>
</file>

<file path=ppt/ink/ink6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52:24.066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1 1,'0'0</inkml:trace>
</inkml:ink>
</file>

<file path=ppt/ink/ink6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52:24.668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26 344,'-1'21,"1"-5,0 0,5 30,-4-41,0 0,0-1,1 1,0 0,0-1,0 1,0-1,1 0,0 1,0-1,0-1,0 1,6 5,-7-8,-1 0,1 0,-1-1,1 1,-1 0,1-1,0 1,-1-1,1 0,0 1,-1-1,1 0,0 0,0 0,-1 0,1-1,0 1,-1 0,1-1,0 1,-1-1,1 1,0-1,-1 0,2-1,5-2,-1 0,0-1,11-9,4-6,-1-1,-1-1,-2 0,0-2,-1 0,-1 0,-1-2,-2 0,0-1,17-55,-28 76,-1 1,0-1,-1 0,1 0,-1 1,0-1,-1 0,1 1,-1-1,0 0,0 1,-1-1,0 1,0 0,0-1,0 1,-1 0,0 0,0 0,-1 1,1-1,-8-6,8 7,-1 1,0 0,1 0,-1 0,0 1,0-1,-1 1,1 0,0 1,-1-1,1 0,-1 1,1 0,-1 0,0 1,0-1,1 1,-1 0,0 0,1 1,-1 0,0-1,1 1,-1 1,0-1,1 1,-5 2,1 1,-1 0,1 1,0 0,0 0,1 1,-1 0,2 1,-11 13,2 2,-24 45,29-45,1-1,0 2,2-1,0 1,2 1,1-1,-1 25,3-31,2-1,0 1,2-1,-1 1,2-1,1 0,0 0,1 0,0-1,14 29,-15-39,0 1,0-1,0 0,1 0,0 0,0 0,0-1,1 0,-1 0,1 0,1-1,-1 0,1 0,-1-1,1 0,0 0,0 0,0-1,1 0,-1 0,1-1,-1 0,1 0,-1-1,1 0,-1-1,1 1,-1-1,14-4,-4-1,-2-1,1 0,-1-1,0-1,-1 0,0-1,0-1,-1 0,0-1,-1 0,-1-1,19-27,-5 2,-2-1,-2-2,25-67,-26 56</inkml:trace>
</inkml:ink>
</file>

<file path=ppt/ink/ink6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52:25.145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376 0,'-136'20,"132"-19,0 0,0 0,-1 0,1 1,0 0,1-1,-1 1,0 1,1-1,-1 0,1 1,-1 0,1 0,0 0,0 0,1 0,-1 1,1-1,-1 1,1 0,0-1,1 1,-1 0,0 0,1 0,0 1,0-1,1 0,-1 0,1 1,0 5,0 2,1-1,0 1,0 0,2-1,-1 0,2 1,-1-1,1 0,1-1,11 20,6 0,1-1,49 48,0 0,-68-72,-1 1,1-1,-1 1,-1 0,1-1,-1 1,0 0,3 12,4 48,-9-62,1 3,-1 0,0 0,-1 0,1 0,-1-1,-1 1,1 0,-1 0,-1-1,1 1,-1-1,0 0,-5 8,3-6,-1 0,-1-1,1 1,-1-1,-1 0,1-1,-1 0,-16 10,15-11,-1 0,0 0,0-1,0 0,0-1,-1 0,0 0,1-1,-1-1,0 0,0 0,0-1,0-1,0 0,0 0,1-1,-21-6,17 1,0 0,1 0,0-2,-13-10,-6-8</inkml:trace>
</inkml:ink>
</file>

<file path=ppt/ink/ink7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52:25.843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0 58,'32'7,"0"-1,1-1,-1-2,1-1,46-3,160-29,-198 24,14-3,123-15,-149 19,-12 0</inkml:trace>
</inkml:ink>
</file>

<file path=ppt/ink/ink7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52:27.080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454 69,'-1'-1,"-22"-12,0 0,-1 2,-30-10,46 18,0 1,-1 0,1 1,0 0,-1 1,1-1,0 1,-1 1,1 0,0 0,-1 1,1 0,0 0,-10 4,6 0,1-1,1 1,-1 1,1 0,0 0,0 1,1 0,0 1,1 0,0 0,0 1,1 0,0 1,0-1,2 1,-1 0,1 1,-4 15,1-1,1-1,1 1,1 0,2 0,0 1,2-1,3 41,0-49,0-1,1 1,0-1,2 0,0 0,1-1,1 1,0-1,1 0,1-1,0 0,16 18,-18-25,1 0,0 0,0-1,1 0,0-1,0 1,0-2,12 6,-14-8,-1-1,0 0,0 0,1-1,-1 0,1 0,-1 0,1-1,0 0,-1 0,1 0,-1-1,1 0,-1-1,11-3,-4 0,0-1,-1-1,1 0,-1-1,-1 0,1-1,-1 0,-1-1,0 0,0-1,8-12,3-7,-1-1,-1-1,15-38,-28 55,0 0,-1 0,-1-1,0 0,-1 0,-1 0,-1-1,0 1,-1 0,0-1,-2 1,0 0,0 0,-2 0,-7-22,5 26,0 1,0 0,-1 0,0 0,-1 1,-1 0,1 1,-2 0,-12-10,18 16,4 3</inkml:trace>
</inkml:ink>
</file>

<file path=ppt/ink/ink7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52:27.858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7 59,'-3'29,"1"0,1-1,4 40,-1-14,-1 12,3-1,3 0,20 85,-1-45,-28-113,1-1,1 0,0 0,1-13,-1-20,-11-88,-3-76,11 142,1 45,1-1,1-21,0 35,1 0,0 0,0 1,0-1,1 0,0 1,0-1,0 1,1 0,0 0,0 0,0 0,1 0,-1 0,1 1,7-6,-9 8,0 1,1-1,-1 1,1 0,-1 0,1 0,-1 0,1 1,0-1,-1 0,1 1,0 0,0 0,-1 0,1 0,0 0,5 2,47 12,-52-13,11 4,0-1,1-1,0 0,0-1,0 0,0-2,0 1,20-4,-27 1,0-1,0 0,12-7,2-1,27-14,-26 13</inkml:trace>
</inkml:ink>
</file>

<file path=ppt/ink/ink7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52:29.280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488 100,'-50'-30,"20"12,-50-22,73 37,0 1,0 0,0 1,-1-1,1 1,-1 0,1 1,-1 0,1 0,-1 1,1 0,0 0,-1 1,1 0,0 0,0 0,0 1,-13 7,8-2,0 0,0 0,1 1,0 1,1 0,0 0,0 1,-14 21,16-18,0 0,0 1,2-1,0 1,0 0,2 1,-5 22,5-4,0-1,3 49,2-71,0 1,1-1,1 0,0 1,0-1,1 0,0-1,1 1,1-1,-1 0,2 0,-1-1,1 1,1-2,-1 1,12 9,-16-15,0 0,0 0,1 0,-1-1,1 1,0-1,0 0,0 0,0 0,0 0,0-1,0 0,0 0,1 0,-1 0,0-1,5 1,-3-2,0 1,-1-1,1-1,-1 1,0-1,1 0,-1 0,0 0,0-1,0 0,7-5,2-4,-1 0,0 0,-1-1,0-1,-1 0,-1 0,10-18,-9 10,-1 0,-1-1,-1 0,-1 0,-1-1,4-33,-8 39,-1 1,-1-1,-3-20,1 1,1 29,0 0,-1 0,0 0,0 0,-7-15,2 7,-9 64,14-27,1 1,0 0,2-1,5 34,1-15,20 60,-24-93,0 0,1-1,0 1,0-1,0 0,1 0,0-1,7 7,1 2,-6-6,1-1,0 0,0 0,0-1,1 0,0 0,0-1,1 0,11 4,-17-7,0-1,0 1,0-1,1 0,-1-1,0 1,1-1,-1 1,0-1,1-1,-1 1,0-1,1 1,-1-1,0-1,0 1,0 0,0-1,0 0,0 0,0 0,0 0,-1-1,4-3,0 0,-1-1,0 0,-1 0,0-1,0 0,-1 0,1 0,-2 0,1-1,1-8,-1 2,-1 1,0-1,-1 0,-1 0,-1-21,-2-123,17 528,-6-286,-14-151,-15-283,21 334,1 1,1-1,1 1,0-1,7-16,-6 18,-4 11,1 0,0 1,0-1,0 1,0 0,1-1,-1 1,1 0,0 1,0-1,0 0,0 1,0 0,1-1,-1 1,1 0,-1 1,1-1,7-1,4-2,1 2,0-1,22 0,-33 4,1 0,0 0,-1 1,1 0,-1 0,1 0,-1 1,1-1,-1 1,0 1,0-1,0 1,0 0,0 0,-1 0,1 1,5 6,3 2,-2 1,0 0,0 1,11 20,-14-20,0 1,-1 1,0 0,-1 0,4 17,11 88,-21-116,9 51,20 74,-24-115</inkml:trace>
</inkml:ink>
</file>

<file path=ppt/ink/ink7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52:30.181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663 33,'-13'-3,"-36"-8,-60-6,93 16,-1 0,1 2,-1-1,1 2,-1 0,1 1,-28 9,28-7,1 1,-1 1,1 0,0 1,1 1,0 0,0 1,1 0,0 1,1 0,0 2,1-1,1 1,-18 28,22-31,0 1,1 0,0 0,1 0,0 0,1 1,1-1,-1 1,2 0,-1 14,3-8,0-1,1 1,1-1,0 0,1 0,9 22,-8-25,0-1,1 0,1 0,-1-1,2 0,0 0,10 11,-12-17,0 0,0 0,1-1,0 0,0 0,0-1,0 0,1 0,0-1,0 0,0 0,0-1,11 3,-4-4,-1 0,0-1,0 0,1-1,-1-1,0 0,0-1,0-1,0 0,13-6,-19 7,-1-1,0 1,0-2,0 1,0-1,-1 0,1 0,-1-1,-1 1,1-2,-1 1,6-9,2-5,-2 0,18-42,-23 44,0 0,-1 0,-2-1,0 1,0-1,-2 0,0 0,-2 1,0-1,0 0,-2 1,-1-1,-6-19,7 28,-1 1,-1 0,1 1,-2-1,1 1,-1 0,0 0,-11-10,16 19,-1 0,0 0,1 0,-1 0,1 0,-1 0,1 0,0 1,-1-1,1 0,0 1,0-1,-2 3,2-3,-1 2,0 1,0-1,1 0,-1 1,1-1,0 1,-1 0,2-1,-1 1,0 0,1 0,0-1,-1 1,2 4,0 9,6 30,-5-35,56 284,-22-127,16 190,-46-177,-7-158,-1 0,0 0,-2-1,-2 1,-11 34,9-38,0 0,-2 0,-1-1,0 0,-22 27,25-37,1-1,-1 0,-1 0,1-1,-1 0,-1 0,1-1,-1 0,0-1,0 0,-1-1,-18 6,16-7,-1-1,1-1,-1 0,0 0,1-1,-1-1,1 0,-1-1,1-1,0 0,0-1,0 0,0-1,0 0,1-1,0-1,0 0,1 0,0-1,0 0,1-1,0-1,1 1,0-2,0 1,1-1,-9-16,5 6,2 0,1-1,0 0,2-1,0 0,2 0,1 0,-3-47,6 26,2-1,2 1,16-81,-4 55</inkml:trace>
</inkml:ink>
</file>

<file path=ppt/ink/ink7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52:30.870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22 296,'4'6,"0"0,0-1,1 1,0-1,0 0,0-1,1 1,10 5,-13-8,1-1,-1 1,0-1,1 0,-1-1,1 1,-1 0,1-1,-1 0,1 0,-1 0,1 0,-1-1,1 1,-1-1,1 0,-1 0,0 0,6-3,11-5,-1-1,0-1,-1-1,-1 0,33-30,-41 33,1-2,-1 1,-1-1,0 0,-1-1,0 0,0 0,-2 0,1-1,4-17,-10 28,1-1,-1 0,0 0,0 0,0 0,0 0,0 0,0 0,-1 0,0 0,0 0,0 0,0 0,0 1,0-1,0 0,-1 1,0-1,1 1,-1 0,0-1,0 1,0 0,-1 0,-2-2,-1 0,0 0,0 0,0 0,0 1,-1 0,0 0,1 1,-1 0,-12-3,11 4,0 0,0 0,-1 1,1 0,0 0,0 1,-1 0,1 0,0 1,0 0,0 0,1 1,-1 0,0 1,1 0,0 0,0 0,0 1,1 0,-1 0,1 1,0-1,1 2,-1-1,-8 14,2 2,0 0,2 1,0 0,2 1,0 0,-4 30,10-45,1 1,0 0,1 0,1 0,-1 0,1 0,1-1,0 1,0 0,1-1,0 1,1-1,8 16,-5-12,1-1,0 1,1-2,0 0,1 0,0 0,0-1,19 13,-21-18,1 0,-1-1,1 0,-1-1,1 0,0 0,1-1,-1 0,0-1,0 0,1 0,-1-1,1 0,-1-1,12-2,-2 0,0-1,0-1,-1-1,0-1,0 0,24-15,-23 10,0 0,-1-2,28-27,4-9</inkml:trace>
</inkml:ink>
</file>

<file path=ppt/ink/ink7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52:31.477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493 0,'-76'20,"-132"39,197-55,0 1,1 0,0 1,0 0,0 0,1 1,-14 13,19-16,-1 0,1 0,0 1,1-1,-1 1,1 0,0 0,0 1,1-1,-1 0,1 1,0 0,1-1,-1 1,1 0,0 8,1-6,1-1,0 1,0 0,0-1,1 1,1-1,-1 1,1-1,0 0,7 10,-3-6,1-1,0 1,1-1,0-1,15 12,26 18,104 61,-143-93,-1 1,0 0,-1 0,14 15,-8-7,-11-11,1 0,-1 1,0-1,0 1,-1 0,0 0,0 0,0 1,-1-1,0 1,0-1,0 1,-1 0,0 0,0 0,-1-1,0 1,0 0,-1 0,0 0,-2 8,2-8,-1 1,-1-1,0 0,0 0,0 0,-1 0,1 0,-2-1,1 0,-1 0,0 0,0 0,-1-1,1 0,-1 0,0 0,-1-1,-9 6,1-4,0 0,0-1,0-1,-1 0,0-1,0 0,0-2,0 0,0-1,0 0,0-1,0-1,1 0,-1-2,0 0,-23-9,32 10,0 0,1-1,0 0,0 0,0 0,0-1,0 0,1 0,0-1,0 0,1 1,-7-11,-7-13</inkml:trace>
</inkml:ink>
</file>

<file path=ppt/ink/ink7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52:33.488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329 1,'-20'149,"-7"-1,-84 267,-30 7,118-356,16-48</inkml:trace>
</inkml:ink>
</file>

<file path=ppt/ink/ink7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52:34.674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12 0,'-9'126,"7"-1,4 1,20 125,2-39,-11-86,-14-39,-3-172,4 0,14-116,-13 190,1 0,1 1,0-1,1 1,0 0,0 0,1 0,10-14,0 1,2 2,21-23,-35 41,0 0,0 1,0-1,1 1,-1-1,0 1,1 0,0 0,-1 1,1-1,0 1,0 0,0 0,0 0,4 0,-2 0,0 1,0 1,0-1,0 1,0 0,0 0,0 1,0 0,7 3,-2 0,0 1,-1 0,0 0,-1 1,0 0,0 1,0 0,-1 0,0 1,7 11,-6-6,0 1,-2 0,0 1,0 0,7 32,-5-10,4 57,-12-78,-1-1,0 1,-1-1,-1 1,-1-1,-8 31,2-20,-2-1,0 0,-16 26,23-46,1-1,-1 1,-1-1,1-1,-1 1,1 0,-1-1,-1 0,1 0,0-1,-1 1,0-1,-8 3,2-2,0 0,-1 0,1-1,-1-1,-21 1,27-3,0 0,0-1,0 1,0-2,0 1,0-1,0 0,1 0,-1-1,1 0,-1 0,1-1,0 1,0-1,1-1,-1 1,1-1,0 0,-6-8,3 4,1 0,1-1,0 0,0 0,1-1,0 0,0 0,2 0,-1 0,-3-23,5 9,0-41,4 34</inkml:trace>
</inkml:ink>
</file>

<file path=ppt/ink/ink7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52:35.221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10 1,'-5'43,"2"1,2-1,6 69,30 131,4 48,-34 89,-6-240,1-140,0 0,0-1,0 1,0 0,0 0,0 0,0 0,0 0,0 0,0 0,0 0,0 0,0-1,0 1,1 0,-1 0,0 0,0 0,0 0,0 0,0 0,0 0,0 0,0 0,0 0,0 0,0 0,0 0,1-1,-1 1,0 0,0 0,0 0,0 0,0 0,0 0,0 0,0 0,0 0,1 0,-1 0,0 0,0 0,0 0,0 0,0 1,0-1,0 0,0 0,0 0,1 0,-1 0,0 0,0 0,0 0,0 0,0 0,0 0,0 0,0 0,0 0,0 1,7-12,7-11</inkml:trace>
</inkml:ink>
</file>

<file path=ppt/ink/ink8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52:36.001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410 209,'-3'-11,"0"1,0-1,0 1,-1 0,0 0,-1 1,0-1,0 1,-10-12,5 10,0 1,0 1,-1-1,0 2,0 0,-1 0,0 1,-16-7,23 12,0 0,0 0,-1 0,1 1,-1-1,0 1,1 1,-1-1,0 1,1 0,-1 0,0 1,1 0,-1 0,0 0,1 0,-1 1,1 0,0 0,0 1,0 0,-9 5,5-1,1 1,-1 0,1 0,0 1,1 0,0 0,1 1,0 0,0 0,1 1,-6 16,6-11,1 0,0 0,1 1,1 0,0-1,2 1,1 25,2-11,1 0,2 0,0-1,3 0,0 0,16 33,-21-55,1 0,0-1,0 0,0 0,1 0,0-1,8 6,-6-3,-5-7,-1 0,1 0,0 0,0 0,-1-1,1 1,0-1,0 0,0 0,0 0,1 0,-1-1,0 1,0-1,0 0,1 0,-1 0,0 0,0 0,1-1,-1 1,0-1,0 0,0 0,0 0,5-3,0 0,0 0,-1-1,1 0,-1 0,0-1,0 0,0 0,9-12,-5 2,0-1,-1 0,-1 0,-1-1,0 0,-1 0,-1-1,-1 0,0 0,3-39,-5 15,-2 0,-2 0,-2 0,-9-44,14 103,-2 32,0-3,5 21,23 106,-25-163,0 0,0 0,1 0,0-1,0 1,1-1,0 0,0-1,1 1,11 10,-14-16,-1 0,1 0,0-1,0 1,0-1,1 0,-1 0,0 0,0 0,1 0,-1-1,0 1,1-1,-1 0,0 0,1 0,-1-1,1 1,-1-1,5-1,17-4</inkml:trace>
</inkml:ink>
</file>

<file path=ppt/ink/ink8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52:36.469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456 0,'-68'18,"-92"28,137-38,0 2,0 0,1 2,-34 22,50-29,-1 0,1 1,0-1,0 1,1 1,0-1,0 1,0 0,1 0,0 0,0 1,1-1,0 1,0 0,1 0,0 0,0 0,1 0,0 0,0 1,1-1,0 0,1 1,0-1,0 0,5 16,-2-10,1-1,1 0,0 0,0 0,1 0,1-1,0-1,1 1,0-1,1-1,0 1,1-2,0 1,13 7,-11-8,1 0,0-1,0-1,1-1,0 0,0-1,0 0,0-1,1-1,0 0,0-2,25 1,-25-3,0 0,-1-1,1 0,-1-2,0 0,0 0,0-2,0 0,-1 0,0-1,0-1,-1 0,0-1,12-11,18-22,-8 3</inkml:trace>
</inkml:ink>
</file>

<file path=ppt/ink/ink8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52:36.888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1 0,'19'554,"-1"20,-19-532,-8 60,9-95,3-11,4-16,-5 16,2-8</inkml:trace>
</inkml:ink>
</file>

<file path=ppt/ink/ink8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52:37.340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360 0,'-5'22,"0"0,-1-1,-1 0,-1 0,-1-1,0 1,-16 21,0-4,-2-1,-48 50,59-70,-26 18,27-24,1 1,-24 27,4 4,35-41,-1-1,0 1,1 0,-1 0,1-1,-1 1,1 0,0-1,0 1,0 0,0-1,0 1,0-1,0 0,3 3,-2-1,7 7,0-1,1 0,0 0,0-1,1 0,0-1,14 8,-8-5,1 1,24 21,75 86,-20-17,-93-97,-1-1,1 0,1 0,-1 0,0 0,1 0,-1-1,8 3,14 2</inkml:trace>
</inkml:ink>
</file>

<file path=ppt/ink/ink8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52:38.157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5 1,'-4'84,"4"0,16 139,-6-111,12 108,9 233,-31-405,0-19,0-24,0-11,-1-95,9-236,-7 330,1-1,-1 1,1 0,0 0,1 0,0 0,0 0,1 1,-1-1,1 1,1 0,-1 0,1 1,0-1,0 1,9-7,-9 8,1 1,-1-1,0 1,1 0,-1 0,1 1,0 0,0 0,0 0,0 0,0 1,1 0,-1 1,0-1,1 1,-1 1,0-1,0 1,8 1,2 4,-1 0,0 1,0 1,-1 0,0 1,-1 0,0 1,0 0,19 22,-24-23,1 0,-2 1,1 0,-1 0,-1 1,0 0,-1 0,0 0,0 1,-1 0,-1 0,0 0,0 0,-2 0,2 18,-3-16,0 0,-1 0,0 0,-1 0,-1 0,0 0,-1-1,0 1,-1-1,-1 0,0-1,0 1,-11 13,7-12,0-1,-1-1,0 0,-20 17,25-25,0 0,0 0,0 0,-1-1,0 0,1 0,-1-1,0 1,-1-2,1 1,0-1,-14 1,5-3,0 0,0 0,0-2,1 0,-1-1,-21-8,33 10,0 0,0-1,1 1,-1-1,0 0,1 0,0 0,0 0,0 0,-4-7,2 3,0-1,0 0,-6-17,7 17,1 0,1 0,-1-1,1 1,1-1,-1 1,2-1,-1 0,1 1,0-1,3-12,6-12</inkml:trace>
</inkml:ink>
</file>

<file path=ppt/ink/ink8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52:39.363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37 674,'33'-14,"41"-25,-63 32,0-1,0 0,0-1,-1 0,0-1,14-18,-5-1,-2 0,-1-1,-1 0,15-46,-27 68,-1 0,0-1,0 1,-1-1,0 0,0 1,-1-1,0 0,-1 0,0 1,-4-17,4 20,0 0,-1 0,0-1,0 2,-1-1,1 0,-1 0,0 1,0-1,-1 1,1 0,-1 0,0 1,0-1,0 1,-1-1,1 1,-1 1,-8-5,8 5,0-1,0 1,-1 1,1-1,0 1,-1 0,1 0,-1 0,0 1,1 0,-1 0,1 0,-1 1,1-1,-1 2,-6 1,3 1,1 0,-1 1,1 0,0 1,0 0,0 0,1 1,0 0,0 0,1 1,-7 9,5-4,0 0,1 1,1 0,0 0,1 0,-5 25,4-3,2 0,1 1,1 0,3 0,5 43,-4-67,1 0,0-1,1 1,0-1,1 0,10 17,-7-12,-3-8,0-1,0 0,1 0,0 0,0 0,1-1,0 0,1-1,-1 1,1-1,15 8,-15-10,-1 0,1 0,0-1,0 0,0-1,0 0,0 0,1-1,-1 0,0 0,1-1,-1 0,16-2,-14 0,-1-1,0 1,0-2,0 1,0-2,-1 1,1-1,-1 0,0-1,9-7,-6 2,0-1,0 0,-1 0,-1 0,14-25,-8 6,-1 0,-1-2,-1 0,13-65,-18 56,-2 0,-2-1,-1 0,-3 0,-1 1,-10-57,8 102,0-1,1 1,-1 1,1-1,0 0,0 1,-4 5,2 7,1-1,0 1,2-1,-1 1,2 0,0 30,1-26,1 41,3 0,12 61,2 34,-19-54,1-572,0 455,0-1,2 1,-1-1,2 1,0 0,1 0,0 0,2 0,6-14,-11 27,1 0,-1 0,1 1,-1-1,1 0,0 1,-1-1,1 1,0 0,0 0,0 0,0 0,0 0,0 0,1 0,-1 1,0-1,0 1,1-1,-1 1,0 0,0 0,1 0,-1 0,0 0,4 2,7 0,0 1,0 0,15 6,-25-7,17 5,1-1,0-1,0 0,42 2,-51-6,0-1,0-1,0 0,0-1,0 0,0-1,-1 0,1-1,-1 0,11-7,-17 9,-1-1,1 0,-1-1,0 1,0-1,-1 0,1 0,-1 0,0 0,0-1,0 1,-1-1,4-7,-1 0,-1 0,-1 0,0 0,2-18,-2 2</inkml:trace>
</inkml:ink>
</file>

<file path=ppt/ink/ink8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52:40.095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77 0,'-27'442,"23"-344,1-27,-12 82,0-202,7-23,3 0,7-97,-1 126,0 6,2 1,15-72,-17 104,0 0,0 1,0-1,1 1,-1-1,1 1,0-1,0 1,0 0,0 0,0 0,1 0,-1 0,1 1,4-4,-4 5,0-1,0 1,0 0,0-1,1 1,-1 1,0-1,0 0,1 1,-1 0,0 0,1 0,-1 0,0 0,1 1,5 1,10 4,-1 0,0 1,33 19,-32-16,0-1,38 13,-49-19,1-1,0 0,0 0,0-1,12-1,-17 0,0 0,0-1,0 1,0-1,0 0,0-1,0 1,-1-1,1 1,-1-1,1 0,-1 0,0-1,5-3,12-14</inkml:trace>
</inkml:ink>
</file>

<file path=ppt/ink/ink8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52:40.469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37 1,'-12'169,"0"-47,0 158,12-272,-1 1,2-1,-1 1,1-1,1 1,0-1,0 0,0 0,6 13,-6-17,0 0,0 0,1 0,-1 0,1 0,0-1,0 1,0-1,0 0,1 0,-1 0,1 0,0-1,0 1,0-1,0 0,0 0,6 2,-5-3,-1 0,1 0,0-1,0 1,-1-1,1 0,0 0,0-1,0 1,-1-1,1 0,0 0,-1-1,1 1,-1-1,0 0,1 0,-1-1,0 1,0-1,0 0,-1 0,1 0,-1-1,1 1,-1-1,0 0,3-5,25-44,-3-8</inkml:trace>
</inkml:ink>
</file>

<file path=ppt/ink/ink8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52:40.798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0 0,'0'0</inkml:trace>
</inkml:ink>
</file>

<file path=ppt/ink/ink8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52:41.234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1 511,'13'1,"0"-1,1-1,-1 0,0-1,1-1,-1 0,0 0,-1-2,1 1,-1-2,1 1,-2-2,18-11,-10 4,-1 0,0-2,-1 0,-1 0,17-24,-26 31,-1 0,0-1,0 0,-1 0,0 0,-1-1,0 1,-1-1,0 0,-1-1,0 1,-1 0,0-12,-1 13,-1 0,0 0,-1 0,0 1,-1-1,0 0,0 1,-1 0,-6-11,7 15,0 0,0 0,0 1,-1-1,1 1,-1 0,0 0,-1 0,1 0,-1 1,1 0,-1 0,0 0,0 0,0 1,-1 0,-8-3,7 4,1 0,0 0,-1 0,1 1,-1 0,1 0,-1 1,1-1,0 1,-1 1,1-1,0 1,0 0,0 1,-8 3,4 1,0 1,0 0,0 1,1 0,0 1,1 0,0 0,0 0,1 1,1 0,0 1,0-1,1 1,1 0,0 1,-3 12,0 13,1 0,2 0,2 0,2 44,1-71,-1 1,2 0,-1-1,1 1,1-1,0 1,1-1,0 0,1 0,0-1,1 1,0-1,0 0,1-1,0 0,1 0,0 0,1-1,-1 0,2-1,-1 0,1 0,0-1,0 0,1-1,-1 0,1-1,0 0,21 4,-10-4,0-1,0-1,-1-1,1-1,0-1,0-1,0 0,0-2,26-8,3-3</inkml:trace>
</inkml:ink>
</file>

<file path=ppt/ink/ink9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52:41.842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548 1,'-224'20,"180"-13,0 2,-85 28,125-35,0 0,-1 0,1 1,0 0,1 0,-1 0,0 0,1 0,0 1,0-1,0 1,0 0,-3 6,0 2,0-1,1 1,-5 19,8-23,0 0,0-1,1 1,0 0,1 0,0 1,0-1,1 0,-1 0,2-1,-1 1,1 0,1 0,-1-1,1 1,1-1,-1 0,1 0,0 0,1 0,0-1,0 1,0-1,8 6,12 10,1-2,1-1,1-1,45 23,-45-26,-7-4,75 46,-85-50,0 1,-1 1,0 0,-1 0,0 1,9 12,-10-12,-2 0,0 1,0 0,0 0,-2 0,6 18,-9-25,0-1,0 1,-1 0,0 0,1 0,-1 0,-1-1,1 1,-1 0,1 0,-1 0,0-1,0 1,-1 0,1-1,-1 1,0-1,0 1,0-1,0 0,-1 0,1 0,-1 0,-3 3,-3 1,-1 0,1-1,-1 0,0 0,-1-1,1 0,-1-1,0 0,0-1,-1 0,1-1,0 0,-1-1,1 0,-1-1,0 0,-15-2,0-2,0-2,0 0,1-1,0-2,1-1,-28-14,8 0,11 5</inkml:trace>
</inkml:ink>
</file>

<file path=ppt/ink/ink9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52:48.548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1 1203,'13'-19,"508"-769,-474 717,-5 8,33-69,-17 16,-51 103</inkml:trace>
</inkml:ink>
</file>

<file path=ppt/ink/ink9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52:49.844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132 187,'-40'603,"32"-391,8-194,-2 155,-1-131,-1 0,-14 61,9-165,-21-351,22 297,1 44,4-1,7-88,4 88,23-87,-23 131,1-1,1 1,2 0,1 1,24-39,-33 63,-1 1,1-1,0 1,1 0,-1 1,0-1,1 1,-1 0,1 0,0 0,0 0,0 1,7-1,-8 1,0 0,0 1,0 0,-1-1,1 1,0 1,0-1,0 1,0-1,-1 1,1 0,0 0,-1 1,1-1,-1 1,1 0,5 4,-1 2,0 0,0 1,-1 0,-1 1,0-1,0 1,0 0,-2 1,1-1,5 22,-3-5,-2 0,-1 0,1 37,-5-46,-1 0,0-1,-1 1,-1-1,-1 1,-9 25,-2-6,-32 62,41-91,1 0,-2-1,1 1,-1-1,0-1,-1 0,-8 7,1-2,12-10,0 1,-1-1,0 0,1 0,-1 0,0 0,1 0,-1-1,-7 0,-1 1,9 0,0-1,-1 0,1 0,0 0,0 0,0-1,0 1,0-1,0 1,0-1,0 0,0 0,0-1,1 1,-1-1,0 1,1-1,-1 0,1 0,0 0,-1 0,1 0,0-1,0 1,1-1,-1 1,0-1,1 1,-1-1,1 0,0 0,0 0,0 0,1 0,-1 0,1 0,-1-4,-1-12</inkml:trace>
</inkml:ink>
</file>

<file path=ppt/ink/ink9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52:52.408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75 508,'30'-13,"-2"1,37-23,-55 29,-1 0,0-1,-1 0,1-1,-1 0,-1 0,11-15,-5 1,-1-1,-1 0,-1 0,-1-1,-1-1,-1 1,3-28,-10 45,0 0,0-1,-1 1,0-1,0 1,-1 0,0 0,0 0,-1 0,-5-11,4 8,3 6,-1 1,1 0,-1-1,1 1,-1 0,0 0,0 0,0 1,-1-1,1 0,-1 1,1-1,-1 1,0 0,0 0,0 0,0 0,0 1,0-1,-1 1,1 0,0 0,-1 0,1 0,-1 1,1-1,-1 1,1 0,-1 0,1 0,-1 0,0 1,1 0,-7 1,0 2,0-1,0 2,1-1,-1 1,1 1,0 0,1 0,-1 1,1 0,-12 14,6-5,2 1,0 0,1 1,0 0,2 1,0 0,1 1,1-1,1 2,-5 25,9-33,1 1,0-1,0 1,2 0,-1-1,2 1,0-1,1 1,0-1,1 0,0 0,1 0,0-1,8 13,-10-19,1-1,0 1,0 0,0-1,1 0,0 0,0 0,0-1,1 1,0-1,-1-1,1 1,1-1,-1 0,0 0,1-1,-1 0,1 0,0 0,0-1,0 0,0 0,0-1,-1 0,1 0,0-1,0 0,0 0,7-2,2-2,0-1,-1 0,0-1,0-1,0 0,-1-1,0-1,-1 0,0-1,0 0,21-26,-18 18</inkml:trace>
</inkml:ink>
</file>

<file path=ppt/ink/ink9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52:53.297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13 35,'0'1365,"-10"-1447,7-333,21 2,-18 410,8-111,25-130,-31 237,0 0,0 0,1 0,0 0,0 0,1 1,-1-1,2 1,-1 0,0 0,1 0,0 1,1 0,-1 0,1 0,10-6,-12 8,0 1,1 0,-1 0,0 0,1 0,-1 1,1 0,-1 0,1 0,0 0,-1 1,1-1,0 1,0 1,-1-1,1 1,0-1,-1 1,1 1,-1-1,1 1,-1-1,0 1,1 1,-1-1,5 4,-1 0,0 1,-1 0,0 0,0 1,-1-1,0 1,0 1,-1-1,0 1,6 13,-6-9,-1 0,-1 0,0 1,0-1,-2 1,1 26,-4-6,-1 0,-2 0,-2 0,-1-1,-15 41,17-60,0-2,-1 1,0-1,-1 0,0 0,-20 20,25-28,-1 0,-1 1,0 0,0-1,0 0,-1 0,1 0,-1-1,0 0,0 0,0-1,0 1,-1-1,1 0,-1-1,1 0,-1 0,1 0,-1-1,0 0,1 0,-1-1,0 0,-9-2,14 2,0 0,1 0,-1 0,0 0,1 0,-1 0,0 0,1-1,-1 1,1-1,0 1,-1-1,1 0,0 1,-1-4,-11-29,11 29,-2-11</inkml:trace>
</inkml:ink>
</file>

<file path=ppt/ink/ink9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52:55.031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102 0,'-12'445,"12"499,12-765,-24-287,-19-302,31-3,2 368,-1 1,2 1,2-1,19-76,-18 101,0 1,0 1,2-1,0 1,1 0,22-29,-30 45,0-1,1 1,-1 0,1-1,-1 1,1 0,0 0,-1 0,1 0,0 0,0 1,-1-1,1 1,0-1,0 1,0-1,0 1,0 0,0 0,0 0,0 0,0 0,0 0,0 1,-1-1,1 1,0-1,0 1,0 0,0 0,-1 0,1 0,0 0,-1 0,3 2,2 2,0-1,0 1,-1 0,0 0,0 1,0 0,7 12,-5-3,-1 0,0 1,-1 0,0 0,-2 0,4 33,-4-5,-4 62,-1-85,-1-1,-1 0,0 0,-2 0,0 0,-2-1,0 0,-1 0,0-1,-2 0,0-1,-19 23,24-34,0-1,0 1,0-1,-1-1,1 1,-1-1,0 0,0-1,-1 0,1 0,-1 0,0-1,1 0,-1 0,0-1,-16 0,21-1,0 0,1-1,-1 1,0-1,1 0,-1 1,1-1,-1 0,1-1,-1 1,1 0,0-1,0 1,-1-1,1 0,0 0,1 0,-1 0,-2-2,1 0,0 0,0 0,1-1,0 1,-1-1,1 1,1-1,-1 1,-1-9,0-13</inkml:trace>
</inkml:ink>
</file>

<file path=ppt/ink/ink9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52:55.685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0 484,'14'-7,"-1"-1,0 0,0 0,-1-2,0 1,-1-2,0 1,11-15,-6 1,-1 0,-2-1,0 0,-2-1,13-42,-19 50,-1 1,0-1,-2 0,0 1,-2-37,0 52,0 0,0 0,0-1,0 1,-1 0,1 0,-1 0,1 0,-1 0,0-1,0 1,0 1,0-1,0 0,-1 0,1 0,0 0,-1 1,1-1,-1 1,0-1,1 1,-1 0,0 0,0-1,0 1,0 1,0-1,0 0,0 0,0 1,-1-1,1 1,0 0,0-1,0 1,-1 0,1 0,0 1,0-1,0 0,0 1,-1-1,1 1,0 0,0 0,0-1,0 1,0 1,0-1,1 0,-1 0,0 1,-1 1,-7 6,1 0,1 1,-1 0,2 1,-1-1,-10 24,3-2,-15 45,26-61,0-1,0 1,2 0,0 0,1 27,10 77,-8-115,0 1,1-1,-1 0,1 0,0 0,1 0,-1 0,1-1,0 1,0-1,0 0,0 0,9 8,-5-5,1-1,1 0,-1 0,1-1,0 0,10 4,-14-7,0 0,0 0,0-1,1 1,-1-1,0-1,0 1,1-1,-1 0,1 0,-1 0,0-1,1 0,9-3,-8 1,0 0,0 0,0-1,0 0,-1 0,0-1,1 0,-2 0,9-8,-2-1,-1-1,0-1,-1 1,-1-1,0-1,-1 0,11-35,-10 17,7-65,-13 70</inkml:trace>
</inkml:ink>
</file>

<file path=ppt/ink/ink9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52:56.184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0 28,'0'773,"5"-904,5 0,29-130,-35 238,2 1,0 0,2 0,0 1,1 0,2 1,0 0,1 0,0 1,16-17,-23 33,0-1,0 1,0 0,0 1,1-1,-1 1,1 0,-1 0,1 1,11-2,-2 0,-13 2,1 1,0 0,0 0,0 0,-1 1,1-1,0 1,0-1,-1 1,1 0,3 2,2 0,11 3</inkml:trace>
</inkml:ink>
</file>

<file path=ppt/ink/ink9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52:56.807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436 4,'-1'0,"-26"-3,0 2,0 1,0 2,-36 5,58-6,0 1,1 0,-1-1,0 2,1-1,-1 0,1 1,-1 0,1 0,0 0,1 1,-1-1,0 1,1 0,0 0,-4 7,2-3,1-1,1 1,-1 0,1 0,1 0,0 0,0 1,-2 16,4-20,1 0,-1 0,1 1,0-1,0 0,0 0,1 0,0 0,0 0,0 0,5 6,2 4,21 24,-2-7,2-1,1-2,65 47,-91-72,1 1,-1-1,0 1,0 1,0-1,-1 0,1 1,-1 0,-1 0,1 0,4 14,-6-16,-1 0,0 0,0 1,0-1,-1 0,1 1,-1-1,0 0,-1 1,1-1,-1 0,1 1,-1-1,0 0,-1 0,1 0,-1 0,0 0,0 0,-3 4,-5 5,-1-1,0-1,-1 1,-1-2,0 0,0 0,0-2,-1 1,-1-2,-16 7,18-9,-1 0,1-1,-1-1,0 0,0-1,0-1,0 0,-27-2,35 0,-1 1,1-1,0 0,-1-1,1 1,0-1,0-1,0 1,1-1,-1 0,0 0,1 0,0-1,0 0,0 0,0 0,1-1,0 0,-1 0,2 0,-1 0,1 0,-1-1,-2-7,-8-32</inkml:trace>
</inkml:ink>
</file>

<file path=ppt/ink/ink9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52:58.179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977 1,'-15'5,"0"0,0 0,-1-2,1 1,-1-2,-30 1,-98-11,83 3,-43 0,0 5,-1 4,-202 35,293-37</inkml:trace>
</inkml:ink>
</file>

<file path=ppt/ink/ink10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52:59.490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71 271,'-8'8,"0"1,1-1,-1 1,2 1,0-1,-5 12,7-14,2 0,-1 1,1-1,0 1,1 0,0 0,0 0,1 0,0 12,9 52,2-1,29 95,-19-82,57 283,-43-199,-35-176,0 1,0 0,1 0,-1-1,3-7,1-9,1-216,-5 189,1 34,2 0,0 0,1 0,0 1,1 0,11-21,-4 5,-12 32,0-1,1 1,-1 0,0 0,1-1,-1 1,1 0,-1 0,0 0,1-1,-1 1,1 0,-1 0,1 0,-1 0,1 0,-1 0,1 0,-1 0,1 0,-1 0,0 0,1 0,-1 0,1 0,-1 1,1-1,-1 0,0 0,1 0,-1 1,1-1,-1 0,0 1,1 0,21 12,-17-9,1 0,1 1,-1 0,1 1,-1 0,-1 0,1 0,-1 0,0 1,-1 0,1 0,-1 0,-1 0,1 1,-1 0,-1-1,1 1,-1 0,1 13,1-1,0 1,12 32,1 0,-12-34,-1-16,2-31,-4 15,39-386,-16 115,-19 236,24-318,-30 352</inkml:trace>
</inkml:ink>
</file>

<file path=ppt/ink/ink10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53:00.740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2 0,'-1'408,"2"442,46-103,-46-738,1 0,0 0,0 0,1 0,0 0,0-1,6 10,-1-58,-3-68,-5 64,3-1,15-84,-4 77,2 1,38-82,-51 126,1 1,0-1,0 1,1 0,-1 0,1 1,1-1,-1 1,1 0,7-4,-11 7,1 0,0 0,-1 1,1 0,0-1,0 1,0 0,0 1,0-1,0 0,0 1,0 0,0-1,0 1,0 0,0 1,1-1,-1 1,0-1,0 1,0 0,0 0,-1 0,1 0,5 4,0 1,0 1,0 0,-1 1,0 0,0 0,-1 0,0 1,-1 0,0 0,0 1,-1-1,0 1,3 13,2 7,-2 1,-2 0,3 35,-6 126,-4-105,3-77,-1 1,2 0,-1-1,2 1,-1-1,8 19,-9-28,-1 0,1-1,-1 1,1 0,-1-1,1 1,0-1,-1 1,1-1,0 1,0-1,-1 1,1-1,0 1,0-1,0 0,-1 0,1 1,0-1,0 0,0 0,0 0,0 0,-1 0,1 0,0 0,0 0,0 0,0-1,0 1,-1 0,1 0,0-1,0 1,0-1,1 0,29-17,-12 4,-1-1,0-1,-1-1,-1 0,-1-1,24-36,-14 13,-2 0,24-61,-37 75,-1-1,-1 0,7-54,-2-88,-12 152,-1 6,0 0,-1 0,-5-19,2 5,3 22,0 0,1 1,-2-1,1 0,0 1,-1-1,1 1,-1 0,0-1,0 1,0 0,-1 0,1 0,-1 1,-4-5,6 6,-1 0,1 0,-1 0,1 1,-1-1,0 0,1 1,-1-1,0 1,1 0,-1-1,0 1,0 0,1 0,-1 0,0 0,0 1,1-1,-1 0,0 1,1-1,-1 1,1-1,-1 1,0 0,1 0,-1 0,1 0,0 0,-1 0,1 0,0 0,0 1,-2 1,-5 6,1 0,0 1,1 1,0-1,0 1,1 0,1 0,0 0,0 0,1 1,-2 16,1-1,2 0,1 1,4 54,0-55,1 0,1 1,1-1,1-1,2 0,1 0,0 0,2-1,1-1,1 0,28 36,-32-49,0 0,1-1,0 0,19 13,-23-18,0-1,1 0,-1 0,1-1,0 0,0-1,0 1,0-1,11 1,18-1</inkml:trace>
</inkml:ink>
</file>

<file path=ppt/ink/ink10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53:01.565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361 1,'-209'202,"187"-181,1 1,-35 48,49-58,0-1,0 2,1-1,1 1,0 0,0 0,1 0,-3 23,8-31,-1 0,1 0,-1-1,2 1,-1 0,0-1,1 1,0-1,0 1,0-1,0 0,1 0,0 0,5 6,-1 0,-3-4,1 0,-1 0,1 0,1 0,-1-1,1 0,0 0,0-1,0 0,9 5,-12-8,1 1,0-1,0 0,0 0,0 0,0 0,-1-1,1 0,0 0,0 0,0 0,0-1,0 1,0-1,0 0,0 0,0 0,-1-1,1 1,0-1,4-3,4-3,-1-1,-1 0,1-1,-1 0,-1 0,0-1,-1 0,0 0,0-1,-2 0,8-17,-2 1,-1-2,-1 0,10-59,-12 21,-6 38,9-41,4 14,-15 61,0-1,0 1,0 0,0 0,1 0,1 7,0 1,8 107,6 57,-10-133,1-1,16 46,-18-73,1 1,12 22,-15-32,1 0,0 0,0-1,1 1,-1-1,1 0,0 0,10 7,2-1</inkml:trace>
</inkml:ink>
</file>

<file path=ppt/ink/ink10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53:02.096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51 1,'-9'20,"1"1,0 0,2 0,1 0,0 1,2 0,-2 23,4 14,11 112,26 57,0 7,-21-53,10 71,-21-232,0 0,1 0,1-1,1 0,1 0,1-1,1 1,0-2,1 0,20 25,-28-39,0 0,1-1,-1 1,1-1,0 0,-1 0,1-1,1 1,-1-1,0 0,0 0,1 0,-1 0,1-1,0 0,-1 0,1 0,0-1,0 1,0-1,-1 0,1-1,0 1,0-1,-1 0,1 0,0 0,-1-1,1 1,6-4,0-2,0 0,-1 0,1 0,-1-2,-1 1,1-1,-2-1,1 1,-1-1,8-15,2-5,-1-1,22-55,-21 33</inkml:trace>
</inkml:ink>
</file>

<file path=ppt/ink/ink10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53:02.453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747 1,'-80'29,"-135"32,65-22,128-33,-208 53,180-52</inkml:trace>
</inkml:ink>
</file>

<file path=ppt/ink/ink10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53:04.153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101 1,'-18'211,"6"-105,-13 89,0 0,22-147,1-1,6 54,-3-70,-2 1,0-1,-7 35,-2 48,10-106</inkml:trace>
</inkml:ink>
</file>

<file path=ppt/ink/ink10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53:04.856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0 0,'0'806,"21"-552,-7-120,-3-71,-10-56,5 16</inkml:trace>
</inkml:ink>
</file>

<file path=ppt/ink/ink10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53:05.558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92 523,'6'0,"-1"1,1-2,0 1,0 0,-1-1,1 0,0-1,-1 1,1-1,-1 0,0 0,0-1,0 1,0-1,0 0,0-1,-1 1,1-1,-1 0,5-5,0-4,0 1,-1-1,0-1,-1 0,-1 0,0 0,-1 0,-1-1,4-19,-1-4,-3 0,1-62,-6 93,1 0,-1 0,-1 0,1 0,-1 1,0-1,-1 1,0-1,0 1,0 0,-1 0,1 0,-2 0,1 1,0-1,-11-8,12 11,0 1,0-1,0 1,-1-1,1 1,-1 0,1 0,-1 1,0-1,0 1,0 0,0 0,0 0,0 0,0 1,0 0,0-1,0 2,0-1,-1 0,1 1,0 0,0 0,0 0,0 0,1 1,-1-1,0 1,-3 2,-2 2,1 0,0 0,0 1,1 0,0 1,0 0,1 0,0 0,0 1,1-1,-8 17,8-10,-1 0,2 0,0 1,1 0,0 0,0 28,4-5,1-1,3 0,0 0,3 0,17 51,-22-79,1-1,0 0,0 0,1 0,0-1,1 1,0-1,0-1,1 1,0-1,0 0,1-1,0 1,10 5,-14-10,-1-1,1 1,0-1,-1 0,1 0,0-1,0 1,-1-1,1 0,0 0,0 0,0 0,-1-1,1 0,0 1,0-1,-1 0,1-1,-1 1,1-1,-1 0,6-3,4-4,0 0,0-1,21-21,-13 7,0 0,-2-2,0 0,-2-1,-1-1,21-49,-21 38</inkml:trace>
</inkml:ink>
</file>

<file path=ppt/ink/ink10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53:06.075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0 0,'15'301,"-7"-65,-4-188,27 244,-24-250,12 46,-15-74,0 0,1 0,1-1,1 0,-1 0,2 0,11 14,-16-23,1 0,-1 0,1-1,0 1,0-1,0 0,1 0,-1 0,1-1,0 0,-1 0,1 0,0 0,0-1,0 1,1-1,-1-1,0 1,0-1,8 0,-5-1,-1 0,1-1,-1 0,1 0,-1 0,0-1,0-1,0 1,0-1,0 0,-1 0,0-1,11-9,-7 2,0 0,-1 0,0-1,-1 0,0 0,-1-1,-1 0,7-20,-1-8</inkml:trace>
</inkml:ink>
</file>

<file path=ppt/ink/ink10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53:06.482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0 39,'209'42,"-193"-40,1-1,-1-1,0 0,1-1,-1 0,0-2,0 0,0-1,0 0,-1-1,0-1,0-1,0 0,22-14,-7 0</inkml:trace>
</inkml:ink>
</file>

<file path=ppt/ink/ink1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53:06.966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2 0,'-1'207,"10"361,44-186,-51-370,1-1,0 1,1-1,0 0,11 19,-13-27,-1 0,1 0,0 0,1 0,-1 0,1-1,-1 1,1-1,0 1,-1-1,1 0,1 0,-1 0,0-1,0 1,1-1,-1 0,0 0,1 0,-1 0,1 0,4-1,-3 0,0 0,0-1,-1 0,1 0,0 0,-1-1,1 1,-1-1,1 0,-1 0,0-1,0 1,0-1,0 0,0 0,-1-1,1 1,5-8,2-4,0-2,-1 1,11-26,-14 27,8-18,21-66,-23 58</inkml:trace>
</inkml:ink>
</file>

<file path=ppt/ink/ink1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53:07.310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1 28,'157'-21,"-110"14</inkml:trace>
</inkml:ink>
</file>

<file path=ppt/ink/ink1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53:08.075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0 84,'9'206,"-4"-163,2 0,21 73,-24-103,1 0,0 0,1-1,1 1,0-1,0 0,1-1,0 0,1 0,1-1,14 13,-21-21,0 1,0-1,0 0,0 0,0-1,0 1,0-1,1 1,-1-1,1 0,-1 0,1-1,-1 1,1-1,-1 1,8-2,-6 1,-1-1,1-1,0 1,-1-1,1 0,-1 0,0 0,0 0,0-1,0 1,5-6,1 0,-2-2,1 1,-1-1,0 0,-1-1,0 0,-1 0,8-20,1-11,-2-1,-1-1,-3 0,-1 0,-3-1,-1 1,-3-1,-3-46,1 4,-4 163,3 0,4 0,3-1,4 0,2 0,26 84,-31-134,2-1,1 1,1-2,1 1,16 23,-13-26</inkml:trace>
</inkml:ink>
</file>

<file path=ppt/ink/ink1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53:08.636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398 0,'-25'10,"1"-2,-2-1,1-1,-39 4,48-9,0 0,-1 2,1 0,1 1,-30 11,38-12,0 0,0 1,0 0,1 0,-1 0,1 1,0 0,1 0,-1 1,1 0,0 0,0 0,-7 13,8-10,1-1,1 1,-1 0,1 0,1 0,0 0,0 0,1 0,0 0,0 0,1 0,0 0,1 0,0 0,0 0,1-1,4 10,5 11,2-1,0-1,30 42,-35-56,1-1,-1 0,2 0,0-1,0 0,1-1,0 0,1-1,0-1,1 0,-1-1,28 11,-35-17,0 1,-1-1,1-1,0 1,0-1,0 0,0 0,0-1,-1 0,1 0,0 0,0-1,-1 1,1-1,-1-1,1 1,-1-1,6-4,6-4</inkml:trace>
</inkml:ink>
</file>

<file path=ppt/ink/ink1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53:09.307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1 456,'4'3,"1"0,1 0,-1-1,0 1,1-1,-1 0,1-1,0 1,-1-1,1 0,0-1,0 1,0-1,0-1,-1 1,1-1,0 0,6-1,0-1,-1-1,0 0,0-1,-1 0,0-1,1 0,-2 0,1-1,-1 0,0-1,15-17,-14 14,-1-1,-1-1,0 1,-1-1,0-1,-1 1,-1-1,8-29,-10 28,-1 0,0 1,-1-1,0 0,-1 0,-1 0,-5-30,5 39,-1 0,0 1,0-1,0 0,-1 1,0-1,0 1,0 0,-8-9,8 11,0 0,0 0,-1 1,1-1,-1 1,1 0,-1 0,0 0,0 0,0 1,0 0,0 0,0 0,0 0,-7 0,6 1,0 0,0 1,0 0,0 0,0 0,0 0,0 1,0 0,1 0,-1 0,1 0,0 1,-1 0,1 0,0 0,1 0,-1 1,0-1,1 1,0 0,-4 6,-5 9,0 0,1 1,-11 27,20-44,-3 12,0-1,0 0,2 1,0 0,0 0,1 0,1 0,1 16,2 2,1 1,11 47,-9-65,0 0,0 0,1 0,1 0,1-1,0 0,1-1,18 22,-12-18,1-1,0 0,2-2,0 0,31 20,-43-32,-1 0,1 0,0-1,1 1,-1-2,0 1,1-1,-1 0,1 0,-1 0,1-1,-1 0,1 0,6-2,1-1,0 0,0 0,0-2,-1 0,16-7,-16 4,-1 0,1 0,-1-1,-1-1,0 0,0 0,-1-1,0-1,10-15,-3 3</inkml:trace>
</inkml:ink>
</file>

<file path=ppt/ink/ink1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53:09.994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0 0,'5'118,"22"127,-2-36,27 535,-29-371,-4 199,-20 8,-1-218,-4-88,0 35,13-241,-3-38,-3-21</inkml:trace>
</inkml:ink>
</file>

<file path=ppt/ink/ink1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53:11.039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439 104,'-38'-79,"36"77,1 1,-1 0,0 0,0 0,0 0,1 0,-1 1,0-1,0 0,0 1,-2-1,-2 0,-5-2,0 0,0 0,-1 2,1-1,-1 2,1-1,-1 2,0-1,1 1,0 1,-1 0,1 1,0 0,0 1,0 0,1 1,-1 0,1 0,0 1,0 1,1-1,0 2,0-1,1 1,0 1,0-1,1 1,0 1,1-1,-6 11,3-1,0 0,1 1,2 0,0 0,0 1,2-1,1 1,1 0,0 0,2 0,0 0,1 0,1 0,1 0,2 0,9 31,-8-38,1 0,1-1,14 20,-19-30,0 0,1 0,-1 0,1 0,-1-1,1 1,0-1,0 0,0 0,0 0,0 0,0-1,8 2,5 0,35 3,-47-5,7 0,0-1,0 0,0 0,0-1,-1 0,1-1,0-1,19-6,9-8,-27 12</inkml:trace>
</inkml:ink>
</file>

<file path=ppt/ink/ink1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53:12.008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324 12,'-14'9,"-31"22,1 1,-46 46,77-66,1 1,1 0,0 1,1 1,1 0,0 0,1 0,0 1,1 1,-8 32,8-18,3-1,0 1,1 53,4-78,0 1,0-1,0 0,1 0,0 1,0-1,0 0,1-1,0 1,0 0,1-1,-1 0,1 0,0 0,1 0,-1 0,1-1,0 0,0 0,11 6,-14-9,1 0,-1 1,1-1,-1 0,1-1,0 1,-1 0,1-1,0 0,0 1,0-1,-1 0,1-1,0 1,0 0,-1-1,1 1,0-1,0 0,-1 0,1 0,-1 0,1-1,-1 1,0-1,1 1,-1-1,2-2,3-2,0 0,-1-1,0 0,0 0,0-1,-1 1,6-14,3-11,-1 0,-2 0,-1-1,9-59,-12 34,-1 0,-4-59,-5 81,-1 13,-4-35,8 59,0 1,-1-1,1 1,0-1,-1 0,1 1,-1-1,1 0,-1 0,0 1,-1 0,-6 17,0 16,2 0,1 0,0 65,17 111,-10-196,1 0,1-1,0 1,1 0,7 13,-10-22,-1-3,0-1,0 1,0-1,1 0,-1 0,0 0,1 0,0 0,-1 0,1 0,0 0,0-1,0 1,0 0,0-1,0 0,1 0,-1 1,0-1,1-1,-1 1,1 0,-1-1,1 1,4 0,-4-2,1 1,-1 0,0-1,0 1,0-1,0 0,0 0,0-1,0 1,0 0,0-1,0 0,-1 0,1 1,-1-2,1 1,-1 0,0 0,4-5,10-19,-3 2</inkml:trace>
</inkml:ink>
</file>

<file path=ppt/ink/ink1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53:12.602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30 21,'6'234,"0"37,-7-238,2-4,-2 0,-1 0,-7 33,-2-105,4 3,1 0,1-49,6-84,1 66,-1 97,-1 1,2-1,-1 1,1 0,1 0,0 0,0 0,0 0,10-15,-6 12,1 0,0 1,1 0,0 1,21-18,0 12,-15 8</inkml:trace>
</inkml:ink>
</file>

<file path=ppt/ink/ink1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53:13.303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51 0,'-26'209,"2"232,24-391,0-31,0-16,0-6,15-286,-10 246,16-105,-15 122,0 1,2 0,20-45,-26 65,0 1,-1 1,1-1,0 0,0 1,0-1,0 1,1 0,-1-1,1 1,0 0,0 1,0-1,0 0,0 1,1 0,4-3,-2 3,1 0,0 0,0 1,0-1,0 1,0 1,0 0,0 0,0 0,0 1,11 2,-9-2</inkml:trace>
</inkml:ink>
</file>

<file path=ppt/ink/ink1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53:13.959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264 35,'-25'8,"-1"2,1 1,-32 20,48-26,0 1,0 1,1 0,0 0,0 1,1 0,0 0,0 0,1 1,0 0,-7 15,6-8,1 0,1 0,1 1,0 0,1-1,1 1,0 0,2 29,3-5,2 0,14 55,-16-90,0 0,0 0,1-1,0 0,0 1,0-1,1 0,0-1,9 8,-9-8,1 0,-1 0,1 0,0-1,0 0,0-1,0 1,0-1,1 0,-1-1,1 1,-1-1,11 0,-12-1,0 0,-1-1,1 0,0 1,0-2,-1 1,1 0,-1-1,1 0,-1 0,0 0,0-1,0 0,0 1,0-1,-1-1,1 1,-1 0,5-7,3-8,-1 1,0-1,-2-1,0 0,-1 0,-1-1,-1 1,-1-1,3-24,-4 17,0 1,-2-1,-1 0,-1 0,-1 1,-1-1,-2 0,-12-42,11 55,1 0,-2 1,1-1,-10-12,-12 8,12 8,12 7</inkml:trace>
</inkml:ink>
</file>

<file path=ppt/ink/ink1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53:14.476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13 0,'-13'662,"15"-470,9 169,-4-293,2-2,4 1,26 85,-36-142,1-1,0 1,0-1,1 0,0 0,0 0,1-1,0 0,1 0,-1-1,2 1,-1-1,1-1,10 8,-15-13,-1 0,1 0,0 0,-1 0,1 0,0-1,0 1,0-1,0 1,-1-1,1 0,0-1,0 1,0 0,0-1,-1 1,1-1,0 0,0 0,-1 0,1 0,-1-1,4-1,1-2,0 0,0 0,-1 0,1-1,-1 0,8-10,-9 9,0 0,-1-1,0 0,0 1,5-17,4-17</inkml:trace>
</inkml:ink>
</file>

<file path=ppt/ink/ink1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53:14.836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1 34,'170'-29,"-148"24</inkml:trace>
</inkml:ink>
</file>

<file path=ppt/ink/ink12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3:53:15.631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350 0,'-14'6,"0"-1,0-1,0 0,0-1,-18 2,11-2,-1 1,-32 9,46-10,-1 0,1 1,1-1,-1 2,1-1,-1 1,1 0,0 0,-9 11,-13 18,40-12,-5-7,1 1,1-1,0-1,1 1,0-1,1-1,1 0,0 0,20 16,-21-21,1-1,0-1,12 6,21 14,-25-12,0 1,-2 1,0 1,0 0,-2 1,0 1,22 37,-35-51,0 1,0-1,0 0,-1 1,1-1,-2 1,1-1,0 1,-1-1,0 1,0 0,-1-1,0 1,0-1,0 1,0-1,-1 1,0-1,0 0,0 0,-1 0,0 0,0 0,0-1,0 1,-1-1,0 0,0 0,-9 7,7-6,-2 0,1 0,0 0,-1-1,0-1,0 1,0-1,0 0,-1-1,1 0,-1 0,1-1,-1 0,0-1,1 0,-1 0,0-1,1 0,-1 0,1-1,-12-3,7 0,0 0,0 0,1-2,0 1,0-1,1-1,0 0,0-1,1 0,0 0,1-1,0-1,-8-11,-2-6</inkml:trace>
</inkml:ink>
</file>

<file path=ppt/ink/ink12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4:23:47.036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586 112,'-38'1,"1"0,-56 11,76-9,1 2,-1 0,1 0,0 2,0 0,0 0,-22 17,18-9,1 1,1 1,0 1,2 0,0 1,1 1,1 1,1 0,-18 37,15-20,1-1,2 2,1 0,2 0,-4 42,11-59,1-1,2 0,0 1,1-1,0 0,2 1,1-1,1-1,13 40,-7-36,1-1,1 0,1-1,0 0,2-1,31 32,-41-47,0-1,0 0,0 0,1-1,0 1,0-1,0-1,1 1,-1-1,1-1,0 1,0-1,0-1,0 1,0-2,0 1,0-1,13-1,-2-1,1 0,-1-2,0 0,-1-1,1-1,26-13,-31 11,-1 0,0 0,-1-1,0-1,-1 0,1 0,-2-1,17-22,0-5,33-63,-32 52,-3-2,-3-1,-1-1,-3 0,-2-2,-3 0,7-58,-19 103,-1 0,-1-1,1 1,-2 0,1 0,-1 0,-1-1,0 2,-5-14,-3-1,-1 1,-20-31,24 44,1 0,-1 1,-1 0,1 1,-15-12,-55-33,25 18,44 30,0-1,-1 2,1-1,-1 1,0 1,-17-4,15 3,6 3</inkml:trace>
</inkml:ink>
</file>

<file path=ppt/ink/ink12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4:23:48.099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37 180,'2'213,"-8"316,-4-435,5-52,0 64,-7-249,11 39,19-159,-8 195,3 0,3 1,35-93,-27 99,2 2,41-69,-65 125,-1 0,1 0,0 0,0 1,0-1,0 1,1 0,-1-1,0 1,1 0,0 0,0 1,-1-1,1 0,0 1,0 0,0 0,0 0,1 0,-1 0,0 1,0-1,0 1,1 0,-1 0,0 0,1 0,-1 1,0-1,0 1,0 0,0 0,1 0,-1 0,0 0,-1 1,1 0,0-1,0 1,-1 0,1 0,3 4,2 4,0 1,0-1,-1 2,0-1,-1 1,-1 0,0 0,0 1,-1-1,4 22,0 15,3 72,-9-81,10 197,4 50,-12-252,2-2,2 1,12 36,-18-65,0 0,1 0,-1 0,1 0,0 0,1 0,-1-1,1 1,5 4,1 0,0 0,19 11,-27-19,0 1,0-1,0 0,0 0,0 0,0-1,0 1,0 0,0-1,0 1,0-1,0 0,1 1,-1-1,0 0,3-1,12-3</inkml:trace>
</inkml:ink>
</file>

<file path=ppt/ink/ink12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4:23:48.550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13 0,'0'950,"-6"-855,-1-15,7-67</inkml:trace>
</inkml:ink>
</file>

<file path=ppt/ink/ink12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4:23:48.880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1 1,'0'0</inkml:trace>
</inkml:ink>
</file>

<file path=ppt/ink/ink12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4:23:49.694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426 109,'-19'-11,"0"0,0 0,-25-8,37 17,0-1,-1 2,0-1,0 1,1 0,-1 0,0 1,0 0,-12 2,11 0,0 1,1 0,0 0,0 0,-1 1,2 0,-1 1,1 0,-1 0,1 0,1 1,-1 0,1 1,0-1,0 1,1 0,0 1,-6 11,-2 5,1 1,2-1,0 2,-10 47,10-24,1-1,3 1,1 83,6-94,2 0,2 0,1 0,2 0,14 42,-15-63,0 0,0-1,2 1,0-2,1 1,0-1,2-1,-1 0,2 0,20 16,-29-27,-1 0,1 0,0-1,0 0,0 0,0 0,0 0,0-1,0 0,1 1,-1-1,1-1,-1 1,1-1,-1 0,1 0,-1 0,7-1,-5-1,0 1,1-1,-1-1,0 1,0-1,0 0,0 0,-1 0,1-1,-1 0,0 0,6-7,6-8,-1-1,0-1,-2-1,0 0,-2-1,0 0,-2-1,0 0,10-42,-6 2,-2 0,5-109,-16 136,-2 1,-2 0,-1 0,-2 0,-1 0,-2 1,-2 0,-21-50,29 79,-1-1,0 1,0 0,0 0,-1 1,0-1,-10-8,-42-27,49 36</inkml:trace>
</inkml:ink>
</file>

<file path=ppt/ink/ink12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4:23:50.738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99 39,'-8'11,"1"1,0 0,1 0,0 0,1 1,0 0,1 0,1 0,-4 24,3 9,1 73,4-79,20 426,-19-444,3 57,-6 132,-1-196,0 0,-1-1,-1 1,-10 26,3-70,3-4,2-1,1 1,-2-55,10-100,-2 183,4-73,3 1,3 0,4 1,3 0,36-91,-44 142,2 0,0 1,2 1,1 0,1 1,0 1,2 0,0 2,1 0,35-27,-46 41,-1 0,1 0,0 1,1 0,-1 0,0 1,1 0,15-2,-19 4,0 0,0 1,0 0,0 0,0 0,0 1,0-1,-1 1,1 0,0 1,0-1,-1 1,1 0,-1 0,0 0,1 1,6 5,-2 1,0 0,-1 0,-1 0,1 1,-2 0,1 0,-1 1,-1 0,0 0,6 21,1 10,10 71,-18-85,5 36,1 87,-13 65,1-57,23 133,-18-268,-3-20</inkml:trace>
</inkml:ink>
</file>

<file path=ppt/ink/ink13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4:23:51.648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562 91,'-16'-12,"1"0,-2 0,-27-14,33 21,0 1,0 0,-1 0,1 1,-1 1,0 0,-15-1,12 2,0 1,0 0,0 1,0 0,0 1,-26 8,27-5,0 2,1-1,0 2,0-1,1 2,0 0,0 0,1 1,1 1,-1 0,2 0,-1 1,-8 14,13-16,0 1,0-1,1 1,1 0,-1 0,2 0,-1 0,2 1,0-1,0 0,1 15,0-16,1 0,1 0,-1 0,1 0,1 0,0-1,0 1,1-1,0 0,1 0,0 0,6 8,0-3,1 0,0-2,1 1,0-2,29 20,-30-24,0-1,1 0,0-1,0-1,16 5,6 1,5 4,43 20,-70-27,-1 0,1 0,-1 1,-1 1,1 0,-1 1,9 10,-15-13,0 0,0 0,0 0,-1 1,0-1,-1 1,0 0,0 0,-1 0,0 1,2 10,-2 8,0 1,-3 31,0-40,0-7,0 0,-1 0,-1 0,0 0,0 0,-10 19,-1-1,-22 33,28-53,0 1,-1-1,0 0,0 0,-1-1,-1-1,1 0,-1 0,-1-1,1 0,-1-1,-1-1,1 0,-1 0,-24 5,12-5,0-1,-1 0,1-2,-1-1,0-1,1-2,-35-5,25 0,6 0</inkml:trace>
</inkml:ink>
</file>

<file path=ppt/ink/ink13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4:23:52.973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0 0,'198'58,"87"21,-225-66,1-2,112 4,572 7,-481-5,126 5,289-33,-34-34,-427 36,144-11,-254 8,186-45,-265 49</inkml:trace>
</inkml:ink>
</file>

<file path=ppt/ink/ink13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1-26T14:25:32.296"/>
    </inkml:context>
    <inkml:brush xml:id="br0">
      <inkml:brushProperty name="width" value="0.05" units="cm"/>
      <inkml:brushProperty name="height" value="0.05" units="cm"/>
      <inkml:brushProperty name="color" value="#008C3A"/>
      <inkml:brushProperty name="ignorePressure" value="1"/>
    </inkml:brush>
  </inkml:definitions>
  <inkml:trace contextRef="#ctx0" brushRef="#br0">1 0</inkml:trace>
</inkml:ink>
</file>

<file path=ppt/ink/ink13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27:27.458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0 1,'15'99,"-4"1,-2 102,-8-168,3 220,16 266,-17-492,-2 0,-2 44,14 2,-14-75</inkml:trace>
</inkml:ink>
</file>

<file path=ppt/ink/ink13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27:28.661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98 1,'-34'230,"-3"9,31-204,-5 64,7-71,2-19,1 1,-1-1,2 1,0 15,0-23,0 0,0 1,1-1,0 0,-1 1,1-1,0 0,0 0,0 0,0 0,0 0,1 0,-1 0,1 0,-1 0,1-1,0 1,-1-1,1 1,0-1,0 0,0 1,0-1,0 0,1 0,-1-1,0 1,0 0,1-1,-1 1,3-1,22 2,0-1,0-1,38-6,5 1,121 0,197 20,-255-1,-122-36,-7 10,0 2</inkml:trace>
</inkml:ink>
</file>

<file path=ppt/ink/ink13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27:29.099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1 1,'3'74,"14"81,1-3,-12-72,13 258,-18-272,9 65,-9-96,-1-23</inkml:trace>
</inkml:ink>
</file>

<file path=ppt/ink/ink13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27:41.881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685 51,'-293'160,"261"-142,-50 36,73-48,1 1,0 1,0 0,0 0,1 0,1 1,-1 0,1 0,-8 18,13-24,1 1,-1-1,0 1,1-1,0 1,0 0,0-1,0 1,1-1,-1 1,1 0,0-1,0 1,0-1,0 0,1 1,-1-1,1 0,0 0,0 0,0 0,1 0,3 4,4 3,0 1,1-1,1-1,15 11,-20-16,0 0,1 0,-1 0,1-1,0 0,0-1,0 0,0 0,0-1,0 0,1 0,-1-1,0 0,1 0,-1-1,0 0,0 0,0-1,0 0,0-1,8-3,-1-1,-1 0,0-1,0 0,-1-1,0-1,-1 0,0-1,-1 0,20-24,-20 18,0 0,-1 0,-1-1,0 0,-2-1,0 0,-1 0,-1 0,-1-1,0 0,-2 0,1-29,-4 29,-1 1,0-1,-9-30,1 6,-12 73,20-25,0-1,1 0,0 1,0-1,0 0,0 1,0 0,0-1,1 1,0 6,3 43,-1-27,4 97,2 127,-9-183,-16 113,13-160,0-1,-1 0,0 0,-2 0,0-1,-18 31,18-37,-1-1,0 0,-1 0,-1-1,0 0,0 0,-1-1,0-1,0 0,-15 8,12-9,0 0,0-1,-1 0,1-1,-1-1,0 0,-1-1,1-1,-21 1,24-3,1-1,-1 0,0-1,0 0,1-1,-1 0,1 0,0-1,0-1,0 0,0-1,-15-11,14 9,1-1,0-1,0 0,1 0,1-1,0 0,0-1,1 0,0 0,1-1,1 0,0 0,1 0,0-1,1 0,1 0,0 0,1 0,0-1,1 1,1 0,0-1,1 1,3-18,7-18,1 6</inkml:trace>
</inkml:ink>
</file>

<file path=ppt/ink/ink13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27:42.709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53 160,'-13'147,"-19"167,27-298,3-30,2-35,0 48,1-54,17-108,-11 128,1 0,2 0,28-65,-32 89,1 0,0 0,1 0,1 1,-1 1,2-1,-1 1,1 1,1 0,-1 0,1 1,1 0,-1 1,17-6,-18 9,0 0,0 1,0 1,0-1,1 2,-1-1,0 2,1-1,13 3,-6 1</inkml:trace>
</inkml:ink>
</file>

<file path=ppt/ink/ink13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27:43.584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0 301,'37'2,"78"0,-99-3,-1 0,1-2,-1 0,0 0,22-9,-24 7,-1-1,0 0,0 0,-1-1,0-1,11-9,-15 11,0-1,-1 0,0-1,0 1,-1-1,0 0,0 0,-1-1,5-12,-8 18,-1 0,1 0,-1 0,0 0,0 0,0 1,0-1,-1 0,1 0,-1 0,0 0,1 1,-1-1,-1 0,1 1,0-1,-2-2,-1-2,-1 0,0 0,0 1,-9-10,10 12,0 0,0 0,0 1,0 0,0 0,-1 0,1 0,-1 1,0 0,1 0,-1 0,0 0,-1 1,1 0,0 0,0 0,0 1,-1-1,1 1,0 0,0 1,-1 0,1-1,0 2,0-1,0 1,0-1,0 1,0 1,0-1,1 1,-5 3,2-3,1 1,0-1,1 1,-1 1,1-1,0 1,0 0,0 0,0 0,1 1,0 0,0 0,1 0,-4 7,3-2,1-1,0 0,1 1,0 0,1-1,0 1,1 20,2-10,0-1,2 1,6 20,-8-34,0 0,0-1,1 1,0-1,0 1,1-1,0 0,0 0,0-1,1 1,0-1,0 0,11 8,-9-8,1 0,0-1,1 0,-1 0,1-1,-1 0,1 0,0-1,16 2,-8-3,-1-1,1 0,0-1,-1-1,0 0,1-1,-1-1,0-1,0 0,-1-1,21-11,-17 5,0-2,0 0,25-26,-41 38,8-8</inkml:trace>
</inkml:ink>
</file>

<file path=ppt/ink/ink13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27:45.068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32 246,'9'7,"0"-2,1 1,0-1,-1-1,2 0,-1 0,0-1,1 0,-1-1,1 0,0-1,0 0,13-1,-18-1,0 1,0-2,-1 1,1-1,-1 0,1 0,-1 0,0-1,0 1,9-8,4-3,22-22,-32 28,-4 3,-1 1,1-1,-1 0,0 0,0 0,0 0,0 0,-1-1,0 1,0-1,0 1,-1-1,1 0,-1 0,0 0,0 0,-1 0,0 0,1 0,-2 0,1 0,-1 0,1 0,-1 0,-1 1,1-1,-1 0,0 0,0 1,0-1,0 1,-1 0,0 0,0 0,0 0,0 0,-1 0,-4-3,1 2,0 1,0 0,0 1,0 0,0 0,-1 0,1 1,-1 0,0 1,0-1,0 1,-14 1,17 0,-1 0,0 1,0 0,0 0,1 0,-1 1,0 0,1 0,0 0,-1 1,-5 3,-4 4,1 0,-18 15,25-18,1-1,-1 1,1 0,0 1,0 0,1 0,0 0,1 0,0 1,0 0,1-1,0 1,0 1,1-1,0 0,1 1,0-1,0 1,1-1,1 13,3 2,0-1,1-1,1 1,2-1,0 0,1 0,13 21,-18-36,1 1,0-1,1 0,0 0,0-1,0 0,1 0,0 0,14 9,-8-8,1 0,-1 0,1-1,0-1,17 4,-21-6,0-2,0 0,1 0,-1-1,0 0,0-1,0 0,0 0,0-1,0 0,0-1,0 0,-1-1,0 0,10-6,-9 5,-1-1,1-1,-1 0,0 0,-1-1,1 0,-2 0,1-1,-1 0,0-1,-1 1,0-1,5-13,-5 6,0 0,-1 0,-1-1,3-33,-3-63,-4 97,0 423,2-434,7-29,0-4,-3 10,16-113,-18 141,2-1,1 1,1 0,18-37,-23 55,1 1,-1 0,0 0,1 0,0 1,8-6,0-2,-11 11,-1 0,1-1,0 1,0 0,-1 0,1 0,0 0,0 0,-1 0,1 0,0 0,0 0,-1 0,1 0,0 0,-1 0,1 1,0-1,0 0,-1 0,2 1,17 10,-15-9,2 2,0 0,0 1,-1-1,0 1,0 0,0 1,-1-1,0 1,0 0,0 0,-1 0,0 1,0-1,0 1,-1-1,3 12,0 7,0 1,-2 0,1 29,-4 106,-1-68,1-89,1 1,-1 0,1-1,0 1,0-1,0 1,1-1,0 0,0 1,4 6,-5-10,0 0,0 1,0-1,0 0,0 1,0-1,0 0,0 0,1 0,-1 0,1 0,-1 0,1-1,-1 1,1 0,-1-1,1 1,-1-1,1 1,0-1,-1 0,1 0,0 0,-1 0,1 0,0 0,-1 0,1-1,0 1,-1 0,1-1,-1 1,4-3,3-2,1 0,-1-1,0-1,-1 1,0-1,0-1,0 1,-1-1,9-14,16-27</inkml:trace>
</inkml:ink>
</file>

<file path=ppt/ink/ink14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28:10.911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122 0,'-11'241,"4"-188,-2 0,-24 76,18-83,8-24,1-1,-3 24,-3 7,9-43,1-2,0-1,0 1,1-1,-2 10,24-10,0-1,1 0,0-2,-1 0,1-2,29-1,137-18,-66 3,-66 11,58 3,-66 1,51-7,-91-3,2-2</inkml:trace>
</inkml:ink>
</file>

<file path=ppt/ink/ink14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28:11.552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33 0,'-1'9,"-22"211,21-188,-5 88,11 123,2 103,-7-246,1-101</inkml:trace>
</inkml:ink>
</file>

<file path=ppt/ink/ink14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28:12.552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460 0,'-63'22,"-84"33,126-45,0 0,1 2,0 0,-31 26,41-28,-1 1,2 0,0 1,0 0,1 1,0-1,1 2,1-1,0 1,1 0,0 0,1 0,-3 25,0 11,3 0,3 84,2-99,2-1,1 0,2 0,1 0,2-1,1 0,2 0,25 49,-33-75,1-1,-1 0,1 0,0 0,1 0,-1-1,1 0,0 0,0-1,10 6,8 3,37 15,-50-24,2 1,0-1,0 0,1-1,-1-1,0 0,1 0,0-2,-1 0,1 0,0-1,-1-1,1 0,-1-1,0 0,23-10,-19 6,0-1,-1 0,0-2,-1 0,0 0,0-2,-1 0,-1 0,0-1,-1-1,12-16,-10 10,-1-1,0 0,12-32,-19 39,-2 0,1-1,-2 1,0-1,-1 0,2-29,-5 15,-1 1,-1 0,-2 0,-14-52,4 37,-2 0,-28-50,32 67,-1 1,-2 0,-1 1,-26-31,35 48,1-1,-1 1,0 1,-1-1,0 1,0 1,0 0,0 0,-1 1,0 0,0 0,0 1,0 1,-1-1,-14 0,-36 2,40 2</inkml:trace>
</inkml:ink>
</file>

<file path=ppt/ink/ink14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28:24.051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225 200,'-2'-26,"0"-1,-5-28,5 47,0-1,-1 1,0-1,0 1,0 0,-1 0,-7-9,10 15,-1 1,1-1,-1 1,0 0,1 0,-1 0,0 0,0 0,0 0,0 0,0 0,0 1,0-1,0 1,0-1,-1 1,1 0,0 0,0 0,0 0,-4 1,-1 0,-1 0,1 1,0-1,0 2,-7 2,10-4,0 1,1 0,-1 1,0-1,1 1,-1-1,1 1,0 0,0 0,0 1,0-1,1 0,-1 1,1 0,0 0,0 0,0 0,0 0,1 0,0 0,0 0,-1 8,-1 1,1 0,1 0,0 0,0 0,1 0,1 0,4 20,1-11,1-1,1 0,1 0,15 24,-19-38,0-1,0 0,0-1,1 1,0-1,0 0,0-1,0 1,1-1,0 0,0-1,10 5,-8-7,-1 1,1-1,-1-1,15 0,3 0,-22-1,-1 0,1 0,-1-1,1 1,-1-1,0 0,0 0,0 0,0 0,0-1,4-3,1-1,-3 2,-1 0,0-1,-1 1,1 0,-1-1,0 0,0 0,-1 0,0 0,0 0,-1-1,2-6,-3-29,-1 24,0 16,-1 8,-1 24,0 1,3-1,0 1,9 57,-3-35,9 49,-9-76,-2 1,0-1,-2 1,-1 0,-5 44,3-59,-2 0,1 0,-2 0,1 0,-2-1,-10 22,13-30,0-1,1 0,-1 0,0 0,-1 0,1 0,0-1,0 1,-1 0,1-1,-1 0,1 0,-1 0,0 0,0 0,1 0,-1-1,0 1,0-1,0 0,1 0,-1 0,0 0,-5-1,-6-1,1-1,-1 0,-19-7,25 6,1 1,-1-1,1-1,-1 1,2-1,-1-1,0 1,1-1,-10-12,1-1,1 0,-15-27,19 28,1 0,1-1,1 0,0 0,-6-31,8 12</inkml:trace>
</inkml:ink>
</file>

<file path=ppt/ink/ink14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28:24.863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0 214,'38'247,"-26"-169,-21-237,9 129,2 1,1 0,10-46,-8 60,0-1,0 1,2 0,0 1,0 0,18-25,-19 30,1 1,0 1,0-1,1 1,0 0,0 1,0-1,1 2,0-1,0 1,17-6,-23 10,0 1,0-1,0 1,0 0,0 0,0 0,0 0,0 1,4 0,2 0,10 2</inkml:trace>
</inkml:ink>
</file>

<file path=ppt/ink/ink14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28:25.785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0 313,'3'1,"1"2,1 0,0-1,0 1,10 2,-12-5,-1 0,1 0,-1 0,1 0,-1 0,1 0,-1-1,1 1,-1-1,1 1,-1-1,5-2,3-3,-1 0,1-1,-1 0,0 0,-1-1,1 0,-1 0,-1-1,7-10,-11 15,3-4,0-1,-1 1,-1-1,1 0,-1 0,-1-1,0 1,2-12,0-5,3-47,-9 71,0 0,-1-1,1 1,0 0,-1 0,0 0,0 0,-3-3,-1-1,3 2,2 3,1 0,-1 0,0 1,1-1,-1 0,0 0,1 1,-1-1,0 0,0 1,0-1,1 1,-1-1,-2 0,1 1,1 1,0-1,-1 1,1-1,0 1,-1 0,1 0,0 0,0-1,0 1,-2 2,-10 7,6-5,0 1,0-1,0 1,1 0,0 1,0-1,0 1,1 1,0-1,0 1,1-1,-5 13,3 0,1 1,0 0,-2 36,6-47,1 1,0 0,1-1,0 1,1-1,0 1,0-1,1 0,6 14,-7-20,0 0,0 0,1 0,0 0,0 0,0 0,0-1,1 0,-1 0,1 0,0 0,0 0,0-1,0 1,6 2,-2-3,0 1,0-1,0-1,0 1,0-1,0-1,1 0,9 0,8-4,1 0,-1-2,0-1,32-12,-50 16,-1 0,-1-1,1 1,0-1,6-6,16-11</inkml:trace>
</inkml:ink>
</file>

<file path=ppt/ink/ink14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28:26.582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29 298,'23'-4,"-1"0,1-2,-1 0,0-2,41-20,-53 22,0-1,-1-1,0 0,0 0,10-13,-15 16,12-13,-1-1,18-30,-33 47,1 0,0 1,0-1,-1 0,1 0,-1 0,0 0,0 1,1-1,-1 0,0 0,0 0,-1 0,1 0,0 0,-1 1,1-1,-1 0,0 0,1 0,-1 1,-2-4,1 1,0 1,-1 0,1-1,-1 1,0 0,0 0,0 1,0-1,-4-2,2 3,-1-1,1 1,0 0,-1 1,1 0,-1-1,1 2,-1-1,1 1,-1 0,0 0,1 0,-1 1,-8 1,1 1,0 1,0 0,0 1,-21 10,27-11,0 1,0 0,0 0,1 1,0-1,0 1,0 1,1-1,0 1,0 0,-5 9,0 5,0 1,-10 35,17-45,0 1,2-1,-1 1,2 0,0 0,0 0,1-1,1 1,0 0,0-1,8 21,-7-26,-1 0,1 0,1-1,-1 1,1-1,0 0,1 0,-1 0,1-1,0 1,1-1,-1 0,13 7,-6-5,0 0,1-1,0 0,0-1,1-1,17 4,-24-7,1 0,0-1,-1 0,1 0,0-1,-1 0,12-2,50-18,-44 12,37-20,-54 25,0-1,0-1,0 1,-1-1,0 0,0-1,11-14,0-4</inkml:trace>
</inkml:ink>
</file>

<file path=ppt/ink/ink14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28:27.426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0 19,'5'61,"28"217,-30-224,-6-42,-3-41,2-7,2 0,1 0,2 0,7-56,-6 84,0-1,1 1,-1 0,2-1,-1 1,1 1,0-1,1 0,-1 1,2 0,-1 0,1 1,0-1,0 1,1 1,0-1,0 1,10-6,-12 8,1 1,0-1,0 1,1 0,-1 0,0 1,1 0,-1 0,1 0,-1 1,1 0,-1 0,1 1,-1 0,1 0,-1 0,0 1,1 0,-1 0,10 6,-12-6,0 1,-1 0,1 0,-1 0,1 0,-1 0,0 1,-1-1,1 1,-1 0,1 0,-1 0,2 5,0 1,0 0,-1 1,0 0,2 14,-2 6,-1 0,-1 1,-6 52,2-48,1 50,5-85,1-1,0 0,0 0,0 0,0 0,0-1,6-1,-8 2,10-3,0 0,0 0,-1-1,1-1,-1 0,0-1,-1 0,14-9,-6 3</inkml:trace>
</inkml:ink>
</file>

<file path=ppt/ink/ink14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29:20.628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88 0,'-3'3,"-1"1,1 1,-1-1,1 1,0-1,0 1,1 0,-1 0,1 0,0 1,0-1,1 0,0 1,-1-1,1 8,-11 191,-13 49,19-204,1 59,35-93,-26-13,1 0,0 0,-1-1,1 0,0 0,0 0,0-1,-1 0,9 0,47-7,-42 4,66-7,-1 4,1 3,0 3,166 24,-164-10,-86-14</inkml:trace>
</inkml:ink>
</file>

<file path=ppt/ink/ink14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29:21.159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0 0,'5'116,"6"-1,32 151,-21-164,22 84,-44-154,-1-17,1-11</inkml:trace>
</inkml:ink>
</file>

<file path=ppt/ink/ink15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29:22.315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412 468,'-14'13,"0"-1,-24 15,31-23,1-1,-1 0,0 0,0 0,-1-1,1 0,0 0,-1-1,-7 1,5-2,1 0,0 0,-1-1,1 0,-1 0,1-1,0 0,0-1,0 0,0-1,0 0,1 0,0 0,0-1,0-1,-10-8,9 6,0 0,0-1,0 0,1-1,1 0,0 0,0-1,1 0,0 0,1 0,0-1,1 0,1 0,-1 0,2 0,0-1,0 1,1 0,1-1,0 1,0-1,2 1,-1-1,7-20,-6 25,1 0,0 0,1 0,-1 0,1 0,1 1,0 0,0 0,0 0,1 1,0-1,0 1,10-7,-3 4,1 1,-1 0,2 1,-1 0,1 1,21-5,-4 3,-1 2,1 1,0 1,0 2,1 1,-1 2,0 1,38 8,-65-10,0 2,0-1,-1 0,1 1,-1 0,1 0,-1 0,0 1,1-1,-1 1,-1 0,1 0,0 1,-1-1,1 1,-1-1,0 1,-1 0,1 1,0-1,-1 0,0 1,2 6,-2-4,0 0,0 0,-1 0,0 1,0-1,-1 0,0 1,0-1,-1 1,0-1,0 0,-1 0,0 1,-5 11,-2-1,-1 1,-2-1,1 0,-2-2,0 1,-31 28,-107 79,86-74,52-39,1 1,0 1,1 0,0 1,1 0,0 1,-7 16,-34 59,49-83,0 0,1-1,0 1,0 0,0 0,1 1,0-1,0 0,1 0,2 11,-1-5,-1 0,0 0,1 1,0-1,4 14,-4-22,0 0,0-1,0 1,1 0,0-1,0 0,0 1,0-1,1 0,-1-1,7 6,0-2,0 0,0-1,0 0,1-1,-1 0,1 0,1-1,-1-1,0 0,1-1,0 0,-1 0,1-1,0-1,15-1,-3-1,0-2,-1-1,0 0,0-2,0 0,36-19,-53 22,-1 0,0 0,0 0,0-1,-1 0,0 0,0 0,0-1,6-11,-5 8,-2 5,6-9,-1 0,-1-1,8-20,-13 29,0-1,-1 1,0-1,0 1,0-1,-1 1,0-1,0 0,0 1,-1-1,0 1,0-1,-3-8,-1 0,-1 1,0 0,-1 1,-1 0,0 0,0 0,-1 1,-1 0,0 1,0 0,-1 1,0 0,-19-11,5 5,0 2,-1 0,-1 2,0 1,-48-11,36 12</inkml:trace>
</inkml:ink>
</file>

<file path=ppt/ink/ink15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29:28.346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64 1,'-10'316,"6"-236,-8 86,-6-90,11-47,-5 33,20-140,-5 38,1 0,19-68,-16 82,12-31,-17 52,0 1,0 0,1 0,-1 0,1 0,0 1,0-1,0 1,1-1,6-3,7 21,-9-7,8 5,0 0,-1 2,-1 0,-1 1,19 25,-5 2,62 90,-89-135,1-1,-1 0,0 1,1-1,0 1,0-1,2-5,-1 0,6-38,-1 0,-3-1,-5-92,3-34,1 143,-1 7</inkml:trace>
</inkml:ink>
</file>

<file path=ppt/ink/ink15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29:29.343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0 0,'4'253,"5"169,-9-403,0-6,0 0,1 0,1-1,0 1,5 16,-3-14,-1 0,-1 1,2 21,0 7,0-24,-2-2,-8-38,-3-12,2-2,1 1,1-1,0-63,6 86,1 1,0-1,0 1,1-1,5-10,1-5,-6 14,0 1,2 0,-1 0,1 0,12-18,-15 26,0 1,0-1,0 1,0 0,0 0,1 0,-1 0,1 0,-1 0,1 1,0-1,-1 1,1-1,0 1,0 0,0 1,0-1,0 0,0 1,0-1,1 1,-1 0,0 0,0 1,0-1,4 1,-3 0,0 1,-1-1,1 1,0 0,-1 0,1 0,-1 1,0-1,1 1,-1-1,-1 1,1 0,0 0,-1 1,1-1,-1 0,0 1,0 0,0-1,1 7,4 10,-1 1,7 38,-8-34,49 237,-50-248,1 0,8 17,0-1,-12-26</inkml:trace>
</inkml:ink>
</file>

<file path=ppt/ink/ink15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29:29.781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0 1,'7'50,"37"197,-41-231,0 1,0 21,0-4,-3-29</inkml:trace>
</inkml:ink>
</file>

<file path=ppt/ink/ink15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29:30.109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0 1,'0'0</inkml:trace>
</inkml:ink>
</file>

<file path=ppt/ink/ink15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29:30.671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0 1,'17'67,"42"185,-49-192,-2 1,-1 80,-7-73,-2 36,24 196,-22-298,0 1,1-1,-1 0,1 1,0-1,0 0,-1 1,2-1,-1 0,0 0,0 0,1 0,-1 0,1 0,-1 0,1-1,0 1,0-1,0 1,0-1,0 1,0-1,0 0,0 0,0 0,5 1,-4-2,0 1,0-1,0 0,0 0,0-1,0 1,0 0,0-1,0 0,0 0,0 0,0 0,0 0,-1-1,1 1,0-1,-1 0,1 1,-1-1,3-3,33-37,-25 25</inkml:trace>
</inkml:ink>
</file>

<file path=ppt/ink/ink15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29:31.078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1 0,'0'0</inkml:trace>
</inkml:ink>
</file>

<file path=ppt/ink/ink15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29:31.999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51 388,'-51'86,"80"-103,-14 10,21-15,50-38,-73 49,0-1,0-1,-1 1,-1-2,0 0,12-21,-13 18,0 0,-1-1,-1 0,-1-1,-1 0,7-33,-13 49,-1 0,0 0,1 0,-1 0,0 0,0 1,-1-1,-2-5,-1-1,4 5,-1 0,0 1,0 0,0 0,-1-1,1 1,-1 0,1 1,-1-1,0 0,0 1,0 0,0 0,-1 0,1 0,-1 0,1 0,-1 1,0 0,1 0,-1 0,-4-1,2 2,1-1,-1 1,1 0,-1 0,1 0,-1 1,1 0,0 0,-1 1,1-1,0 1,0 0,0 0,-9 6,7-2,1-1,-1 1,1 1,1-1,-1 1,1 0,0 0,1 0,0 1,0 0,0 0,1 0,0 0,1 0,-3 17,0 10,1-1,2 54,2-78,1 3,0-1,0 0,1 0,1-1,0 1,6 13,31 64,-38-85,2 2,0-1,0 1,0-1,0 1,1-1,0-1,0 1,0-1,1 0,0 0,8 5,6 1,42 15,-56-23,-1-1,1 0,-1 0,1-1,0 0,-1 0,1 0,-1-1,1 1,0-1,4-2,11-3,28-12,-35 12,0 0,-1-1,0 0,0-1,0-1,-1 0,0-1,-1 0,0-1,-1 0,0 0,15-25,0-4</inkml:trace>
</inkml:ink>
</file>

<file path=ppt/ink/ink15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29:32.562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707 0,'-17'11,"0"-2,0-1,-1 0,0-1,-28 7,-50 6,0-4,-116 5,189-22,1 0,-1-1,1-1,-1-1,-21-7,31 7</inkml:trace>
</inkml:ink>
</file>

<file path=ppt/ink/ink15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30:05.918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1 0,'50'215,"8"47,10 266,-57-444,-11-85</inkml:trace>
</inkml:ink>
</file>

<file path=ppt/ink/ink16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30:07.465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360 567,'-14'5,"1"-1,-29 6,36-9,0-1,-1 0,1 0,0 0,-1-1,1 0,0 0,0 0,-8-4,5 2,0 0,1 0,0-1,0 0,0-1,0 0,0 0,1-1,0 0,0 0,1 0,-8-10,8 6,-1 0,1 0,0 0,1-1,0 1,1-1,0-1,1 1,0 0,1-1,0 0,1 1,1-1,-1 0,2 0,-1 0,2 1,0-1,0 0,6-16,-3 15,0-1,1 0,1 1,0 0,1 1,0-1,1 2,0-1,1 1,0 0,0 1,2 1,-1-1,1 2,24-14,-15 12,1 1,0 0,0 2,1 1,0 1,0 0,0 2,0 1,1 1,-1 0,1 2,-1 1,0 1,0 1,0 1,40 14,-59-17,0 0,0 0,0 0,-1 1,1-1,-1 1,0 0,0 0,0 0,0 0,2 5,23 40,-25-42,-1 1,1 0,-1 1,0-1,0 0,-1 0,0 1,-1-1,0 1,0-1,0 1,-1-1,0 0,0 1,-1-1,0 0,0 0,-1 0,0 0,0 0,0-1,-1 1,0-1,-7 8,-6 7,-2-1,0-1,-1 0,-1-2,-27 18,-65 44,-121 91,208-146,1 2,1 0,1 2,-31 50,42-56,0 0,2 1,1 0,0 1,-6 31,14-48,0 0,0 0,1 0,0 0,0 0,1 0,0 0,0 0,0 0,1 0,4 11,4 7,21 37,-30-60,3 4,1 1,0-1,0 0,0 0,1 0,0-1,0 0,10 7,4 0,32 16,-41-23,0-1,0 0,1-1,-1 0,1-1,0 0,0-1,0-1,0 1,0-2,0 0,0 0,0-1,-1-1,1 1,0-2,19-8,-14 4,-1 0,0-2,0 1,-1-2,0 0,-1-1,0 0,-1-1,-1-1,21-27,-29 32,0 0,0 0,-1-1,-1 1,4-21,-4 21,0-1,0 1,0-1,-1 0,-1 1,1-1,-2 0,1 0,-1 0,-1 1,1-1,-5-9,-27-72,30 86,0 0,1 0,-2 1,1-1,0 1,-1 0,0 0,-4-4,-9-8,6 3,-116-122,96 105,-2 2,-46-32,62 49</inkml:trace>
</inkml:ink>
</file>

<file path=ppt/ink/ink16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30:20.369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22 1,'-9'55,"3"1,1 0,4 1,8 92,6-68,38 135,-51-219,0-1,0 1,1 0,-1 0,1 0,0 0,0 0,1-4,2-3,19-112,-21 114,0-1,0 1,1 0,0 0,1 0,0 1,0-1,5-7,-7 14,-1 0,0 0,0 0,0 0,0 0,1 0,-1 0,0 1,1-1,-1 0,1 1,-1-1,1 1,-1-1,1 1,-1 0,1 0,-1 0,1 0,-1 0,1 0,0 0,-1 0,1 1,-1-1,1 0,-1 1,1-1,-1 1,2 1,6 1,-2 1,1 0,12 9,-4-1,-1 1,-1 0,0 1,17 23,42 68,-47-68,27 35,-53-72,1 1,-1-1,0 0,1 1,-1-1,0 1,1-1,-1 0,0 1,1-1,-1 0,1 0,-1 1,1-1,-1 0,0 0,1 0,-1 1,1-1,-1 0,1 0,-1 0,1 0,-1 0,1 0,-1 0,1 0,0 0,-1 0,0 0,1-1,-1 1,1 0,-1 0,1-1,1 0,-1 0,0-1,1 1,-1 0,0-1,0 1,0-1,0 0,-1 1,2-3,10-40,-5-6,-3 1,-1-1,-6-58,1 21,2-166,5 207,-2 21</inkml:trace>
</inkml:ink>
</file>

<file path=ppt/ink/ink16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30:21.276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0 1,'43'853,"-28"-674,-14-158,2 3,-2-47,18-356,-17 365,0 1,1-1,1 1,1 0,-1 0,2 0,0 1,1-1,0 1,0 1,1 0,1 0,0 0,17-14,-24 23,0 1,0-1,1 1,-1-1,1 1,0 0,-1 0,1 0,0 1,-1-1,1 0,0 1,0 0,0 0,-1 0,1 0,0 0,0 0,0 1,4 1,0 0,1 0,-1 1,0 0,0 0,13 9,-10-4,0 0,-1 0,0 1,-1 1,1 0,-2 0,0 0,0 1,0 0,-2 0,1 1,-2-1,6 19,3 18,-2 1,4 52,-9-59,-2-12,-2 0,-1 1,-4 41,3-58,1 0,0-1,1 1,5 19,-3-15,-4-16,0-1,0 0,0 0,0-1,0 1,1 0,-1 0,0-1,0 1,0 0,1-1,-1 1,0 0,1 0,-1-1,0 1,1-1,-1 1,1 0,-1-1,1 1,0-1,-1 1,1-1,-1 1,1-1,0 0,-1 1,1-1,1 1,8-3</inkml:trace>
</inkml:ink>
</file>

<file path=ppt/ink/ink16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30:21.635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1 0,'7'143,"23"233,-29-331,-2-26,1-9</inkml:trace>
</inkml:ink>
</file>

<file path=ppt/ink/ink16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30:21.994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1 0,'0'0</inkml:trace>
</inkml:ink>
</file>

<file path=ppt/ink/ink16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30:22.322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24 0,'-23'658,"22"-608,3 1,1-1,20 92,-22-135,1-1,0 1,0-1,0 0,1 1,0-1,0-1,1 1,0 0,0-1,0 0,1 0,-1 0,1 0,0-1,1 0,-1 0,1 0,0-1,0 1,0-1,0-1,0 1,1-1,-1 0,1-1,9 2,-4-3,-1 0,1-1,0 0,-1 0,1-1,-1-1,0 0,0-1,0 0,18-9,-14 4,0 0,0-1,-1-1,-1 0,1-1,14-18,-11 10</inkml:trace>
</inkml:ink>
</file>

<file path=ppt/ink/ink16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30:22.650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1 244,'216'-179,"-159"133,-34 27</inkml:trace>
</inkml:ink>
</file>

<file path=ppt/ink/ink16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30:23.510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140 334,'-13'65,"33"-42,-19-20,1-1,0 0,0 0,0 0,1 0,-1 0,0 0,1-1,-1 1,1-1,-1 0,1 1,0-1,0 0,0-1,-1 1,1 0,0-1,4 1,-2-2,-1 1,0-1,0 0,0 0,0 0,0-1,0 1,0-1,0 0,0 0,-1-1,4-2,4-4,0-1,-1 0,-1 0,0-1,0 0,13-24,-13 16,0 0,-2-1,-1 0,0 0,-2-1,0 1,1-30,-5 44,0 0,0 0,-1 0,0-1,-1 1,0 0,1 0,-2 0,1 1,-1-1,0 1,0-1,0 1,-1 0,0 0,0 0,0 1,-1-1,1 1,-1 0,0 0,0 1,0-1,-1 1,1 0,-1 1,0-1,0 1,0 0,-9-1,6 3,0-1,0 2,0-1,1 1,-1 1,0 0,1 0,0 0,-1 1,1 1,0-1,0 1,1 1,-1-1,1 1,0 1,0-1,1 1,-11 12,7-7,0 0,1 0,0 1,1 1,1-1,0 1,1 1,0-1,-4 16,5-10,2 1,0 1,1-1,1 0,0 0,2 1,1-1,0 0,1 0,2 0,7 24,-8-33,0-1,1 0,0-1,0 1,1-1,0 0,1 0,8 8,1-1,0-2,35 26,-38-32,0 0,1-1,1-1,-1 0,1 0,0-2,0 0,1 0,-1-2,1 0,0 0,-1-2,1 0,0-1,-1 0,22-5,-7-1,0-1,-1-2,0 0,0-2,-1-1,0-2,30-21,-31 17,-1 0,33-35,-9 2</inkml:trace>
</inkml:ink>
</file>

<file path=ppt/ink/ink16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30:24.947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1 29,'154'10,"194"-13,-175-5,175-13,-267 14,-81 7</inkml:trace>
</inkml:ink>
</file>

<file path=ppt/ink/ink16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30:26.056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1 0,'83'35,"159"41,-190-64,0-3,1-2,1-3,79-3,38-9,242 21,-289-1,-125-12</inkml:trace>
</inkml:ink>
</file>

<file path=ppt/ink/ink17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37:16.226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1 1,'0'0</inkml:trace>
</inkml:ink>
</file>

<file path=ppt/ink/ink17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46:29.561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241 134,'-23'20,"0"0,2 1,-28 32,43-45,1-1,0 1,0 0,1 1,0-1,0 1,1 0,0 0,0 0,1 0,1 0,-2 10,4 10,0-1,2 1,1-1,11 38,2 24,27 345,-41-380,-1-1,-4 1,-9 67,9-108,2 1,1 26,-13-100,2 0,2-2,2-118,18-478,-12 628,1 1,10-54,-7 65,0 1,1 0,1 0,1 0,0 1,11-16,-11 18,1 0,1 0,0 1,1 1,1-1,-1 2,2-1,-1 1,1 1,1 0,23-12,-31 20,-1 0,1 0,0 0,0 1,-1-1,1 1,9 1,2 0,-8-1,0 1,0 0,0 1,0 0,0 0,0 1,0-1,-1 2,1-1,-1 1,0 0,0 1,-1 0,1 0,-1 0,0 1,0 0,5 7,4 5,-1 1,-1 1,0 0,18 43,-19-33,-1 1,-1 1,-2-1,-2 2,0-1,-2 0,-2 1,-1 0,-1 0,-2-1,-1 1,-2-1,-1 0,-1 0,-2 0,-1-1,-2 0,-16 30,24-54,0 0,0 0,-1-1,0 0,-1 0,1 0,-1 0,0-1,0 0,-1 0,-12 6,9-6,0-1,0 0,0 0,-1-1,0-1,1 0,-20 1,3-3,-1-1,1-1,1-2,-1 0,-51-17,55 13,1-2,0 0,-34-22,56 32,-6-4,0 0,1 0,0-1,0 1,0-1,0-1,1 1,-1 0,-3-8,1 0,0-1,-9-27,6 13</inkml:trace>
</inkml:ink>
</file>

<file path=ppt/ink/ink17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46:08.547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0 194,'20'6,"0"0,0-2,1 0,39 1,83-7,-126 1,693-69,-105 7,-188 42,22-2,-223 10,467-12,-613 25,133 19,-113-6,-90-13</inkml:trace>
</inkml:ink>
</file>

<file path=ppt/ink/ink17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45:42.843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0 602,'409'-96,"-278"58,136-62,192-76,-102 63,-335 106,-1-2,37-21,7-2,-65 31</inkml:trace>
</inkml:ink>
</file>

<file path=ppt/ink/ink17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45:43.358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0 1,'20'227,"-11"-103,-1 35,-7 0,-20 165,19-324,-1 15,-1-1,2 0,0 0,1 1,3 18,-4-33,0 1,0-1,0 0,0 1,0-1,0 0,0 1,0-1,0 0,0 1,0-1,0 0,0 1,1-1,-1 0,0 1,0-1,0 0,0 1,1-1,-1 0,0 0,0 1,1-1,-1 0,0 0,1 0,-1 1,0-1,1 0,-1 0,0 0,1 0,-1 0,0 0,1 0,-1 0,0 0,1 0,-1 0,0 0,1 0,-1 0,0 0,1 0,-1 0,0 0,1 0,-1 0,0 0,1-1,-1 1,0 0,1 0,-1 0,0-1,1 1,13-18,-13 17,18-28</inkml:trace>
</inkml:ink>
</file>

<file path=ppt/ink/ink17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45:44.580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12 0,'-9'484,"6"-22,4-394,1-123,3 1,3 0,1 0,3 1,31-82,-34 111,2 1,0 1,2 0,0 1,2 0,0 1,1 1,28-26,-37 39,-1 0,1 0,0 1,0 0,1 0,-1 1,1-1,0 2,0-1,1 1,13-3,-16 5,-1 0,1 1,0 0,0 0,0 0,-1 0,1 1,0 0,-1 0,1 1,0 0,-1 0,0 0,1 0,-1 1,0 0,0 0,5 5,2 2,0 2,-1-1,0 1,-1 1,0 0,-1 1,-1-1,0 1,-1 1,0 0,-2 0,9 30,-6-8,-2-1,-2 1,-1 0,-2 56,-2-76,2-1,0 1,0 0,2 0,0-1,1 1,1-1,0 0,1 0,1-1,0 0,1 0,1-1,0 0,19 22,-24-32,0 0,1 0,-1 0,1-1,0 0,0 1,0-2,0 1,1-1,-1 0,1 0,-1 0,1-1,0 0,-1 0,1 0,0-1,8 0,-7-1,1 0,-1 0,0-1,0 0,0-1,0 0,0 0,0 0,-1 0,1-1,-1-1,0 1,10-10,2-5,-2 0,0-1,0-1,-2 0,22-47,43-124,-57 132,27-97,-47 145,-1 0,0 0,-1 0,0 0,-1 0,0 0,-1 0,0 0,-1 0,-6-16,8 25,0-1,-1 1,1 0,-1-1,0 1,1 0,-1 0,-1 0,1 0,0 0,-1 1,1-1,-1 1,0 0,0-1,0 1,0 0,0 1,0-1,-1 1,1-1,-1 1,1 0,-1 0,1 0,-1 1,1-1,-1 1,0 0,1 0,-1 0,0 1,1-1,-1 1,1 0,-1 0,1 0,-1 0,1 1,0-1,-1 1,1 0,0 0,0 0,-2 3,-4 3,1 0,0 0,0 1,1 0,0 1,1-1,0 1,1 0,0 1,-6 17,-1 9,-11 67,21-84,0 1,2-1,0 0,1 1,1-1,1 0,1 0,0 0,13 32,-12-38,0-2,1 1,0-1,1 0,1 0,0 0,0-1,1-1,0 1,1-1,0-1,1 0,0 0,0-1,1-1,0 0,0 0,1-1,0-1,0 0,20 4,-15-6,0-1,0-1,1 0,-1-1,0-1,0-1,0-1,0 0,0-2,28-10,-19 4,0-1,0-1,-2-2,0-1,43-34,-19 7</inkml:trace>
</inkml:ink>
</file>

<file path=ppt/ink/ink17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45:45.595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128 108,'-9'86,"3"1,7 101,0-72,7 160,-3 121,-10-302,-2 54,0-155,-1-12,2-20,2 0,1 0,4-62,0 41,8-370,-3 192,2 60,-3 133,1 1,12-44,-14 75,-1 1,2 0,-1-1,2 2,-1-1,2 1,-1 0,1 0,1 0,0 1,0 1,1-1,12-8,-15 12,1 1,0-1,0 2,0-1,1 1,-1 0,1 0,0 1,0 0,-1 1,1 0,1 0,-1 0,0 1,0 0,0 1,0 0,0 0,0 1,11 3,-6 0,0 1,0-1,0 2,-1 0,0 1,0 0,0 0,-1 2,-1-1,0 1,14 18,-12-12,-2 0,0 1,0 0,-2 1,0 0,-1 0,9 36,-10-24,0 0,-2 1,-2-1,-1 1,-1 0,-1 0,-2-1,-1 1,-2-1,0 0,-2 0,-23 54,24-69,-1 1,0-1,-1-1,-1 1,0-1,-15 15,17-21,-1 0,0-1,0 0,-1 0,1-1,-2 0,1-1,0 0,-1 0,-14 3,9-4,0 0,0-2,0 1,0-2,0 0,-19-2,24 0,0-1,0 0,0 0,1-1,-1-1,0 0,1 0,0-1,-16-11,13 7,1 0,0-1,1-1,1 0,-1 0,2-1,-1-1,2 1,0-1,0-1,1 1,1-1,0-1,-7-29,8 20,1-1,0-1,2 1,1 0,2-1,0 1,1 0,8-33,7-15</inkml:trace>
</inkml:ink>
</file>

<file path=ppt/ink/ink17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45:46.064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1 1,'36'456,"-11"-225,-14 6,-8-164,16 121,-19-194,0 1,0-1,0 1,0-1,0 1,0-1,0 1,0-1,0 1,0-1,1 1,-1-1,0 1,0-1,0 0,1 1,-1-1,0 1,1-1,-1 0,0 1,1-1,-1 0,0 1,1-1,-1 0,1 0,-1 1,1-1,15-5,9-10</inkml:trace>
</inkml:ink>
</file>

<file path=ppt/ink/ink17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45:46.892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549 52,'-32'-12,"0"1,0 2,-56-9,76 17,-1 0,0 1,1 0,-1 1,1 1,-1 0,1 0,-1 1,1 1,0 0,0 1,1 0,-12 7,10-5,1 2,0-1,0 2,1 0,0 0,1 1,0 0,0 1,-10 17,10-11,1 0,1 0,0 1,1 1,2-1,-6 27,10-32,0 1,0 0,1 0,1 0,6 27,-4-20,0-2,1-1,1 0,0 0,1 0,2-1,0 0,0 0,2-1,0 0,1 0,1-1,0-1,1 0,1-1,18 15,-27-25,0 0,1 0,0-1,-1 1,1-1,0-1,0 1,1-1,-1 0,1-1,-1 1,1-1,-1-1,1 1,-1-1,1 0,0-1,-1 1,1-1,11-4,-7 2,-1-2,0 1,0-2,0 1,0-1,-1-1,0 1,-1-2,1 1,-1-1,10-13,-2 0,0-1,-1-1,-1 0,-2-1,0-1,-1 1,-2-2,0 1,-2-2,-1 1,-1 0,-1-1,0-47,-3 43,-2 0,-1 0,-10-51,13 115,-2 2,32 197,-22-177,1-2,3 0,2-1,39 93,-50-136,0-1,0 0,1 1,0-1,1-1,10 12,-14-17,-1 0,1-1,0 1,0-1,-1 1,1-1,0 0,1 0,-1 0,0 0,0 0,0 0,0-1,1 1,-1-1,0 0,1 1,-1-1,0 0,1 0,-1-1,0 1,1 0,-1-1,0 1,0-1,1 0,-1 0,0 0,0 0,4-2,19-18</inkml:trace>
</inkml:ink>
</file>

<file path=ppt/ink/ink17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45:47.611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26 197,'3'64,"7"318,-10-358,1 0,1 1,8 33,-10-54,0 0,0 0,0 0,-1 0,1 0,-1 0,-2 5,0 6,2-6,-2 8,0-15,-2-9,0-4,0 0,1 0,0-1,1 1,0-1,-2-24,2-75,3 78,1-20,2 0,17-95,-14 118,2 1,1 0,1 1,2-1,0 2,23-37,-25 51,1-1,0 1,0 1,2 0,24-19,-34 29,1 0,-1 0,0 1,1 0,0-1,-1 1,1 1,-1-1,1 0,0 1,-1 0,1 0,0 0,0 0,-1 1,1-1,0 1,-1 0,7 2,3 2,0 1,-1 0,20 12,-21-10,-1 0,0 0,-1 1,0 0,0 1,-1 0,0 0,-1 1,0 0,6 12,5 16,23 70,-20-37,-4 1,14 130,-28-179,10 65,-12-80,1-1,1 1,0-1,0 0,1 0,0 0,9 14,-12-20,0-1,1 1,0 0,0 0,-1-1,1 1,0-1,0 1,0-1,0 0,1 0,-1 0,0 0,0 0,1-1,-1 1,0-1,1 1,-1-1,1 0,-1 0,1 0,-1 0,0 0,1-1,-1 1,0-1,1 1,-1-1,4-2,2-1,0 0,-1 0,0-1,0 0,0-1,0 1,7-10,23-28</inkml:trace>
</inkml:ink>
</file>

<file path=ppt/ink/ink18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45:48.095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11 1,'-10'915,"27"-353,-12-524,2 0,1 0,2-1,22 55,-28-82,0-1,1 1,0-1,0-1,1 1,0-1,1 0,8 8,-11-13,0 1,-1-1,1 0,1 0,-1-1,0 1,0-1,1 0,0 0,-1-1,1 1,0-1,0 0,0 0,-1-1,1 0,0 1,0-2,6 1,2-3,-1-1,1 0,-1-1,0 0,-1 0,1-1,-1-1,0 0,-1-1,0 0,11-11,0-1,-2 0,-1-2,0 0,16-28,-6 1,-6 8</inkml:trace>
</inkml:ink>
</file>

<file path=ppt/ink/ink18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45:48.423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1 0,'15'8,"1"-1,0 0,1-2,0 0,-1 0,1-2,1 0,28 0,9-2,74-11,-120 10,47-6</inkml:trace>
</inkml:ink>
</file>

<file path=ppt/ink/ink18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45:48.954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1 0,'5'172,"0"48,-9-122,2 626,2-724,2 48,2 0,2 0,2 0,15 48,-19-86,1-1,0 0,0-1,1 1,0-1,0 0,1-1,0 1,1-1,-1-1,1 1,1-1,-1-1,19 10,-20-12,0-1,0 0,1 0,-1 0,1-1,-1 0,1 0,-1-1,1 0,0 0,-1-1,1 0,-1 0,1-1,-1 0,1 0,8-5,10-4,0-1,-1-1,27-20,-21 12,-2-2,-1-2,0 0,-2-2,39-51,-38 42</inkml:trace>
</inkml:ink>
</file>

<file path=ppt/ink/ink18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45:49.298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1 110,'4'6,"0"-1,-1 0,1-1,0 1,1-1,4 5,-6-8,-1 1,1-1,0 0,0 1,-1-1,1-1,0 1,0 0,0-1,0 1,0-1,0 0,5 0,11-2,-1 0,1-1,-1-1,0-1,-1 0,34-16,-10 0,63-43,-57 32</inkml:trace>
</inkml:ink>
</file>

<file path=ppt/ink/ink18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45:50.095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1 0,'-1'201,"10"356,16-314,1 23,-19-175,2 101,-19-278,9 32,2 0,3-1,2 1,23-91,-23 121,2 0,0 1,1 0,1 1,1 0,1 1,19-25,-24 36,0 2,0-1,1 1,0 0,0 1,1 0,0 0,1 1,-1 0,1 1,0 0,1 0,-1 1,1 1,0 0,0 0,0 1,13-1,-16 3,-1 0,1 0,-1 1,1 0,-1 1,0 0,0 0,1 0,-1 1,0 0,-1 1,1-1,-1 1,1 0,-1 1,-1 0,1 0,0 0,-1 0,0 1,-1 0,8 12,-2-2,-1 1,-1 0,0 0,-1 1,-1 0,-1 0,5 37,6 100,-12-97,2 0,3 0,20 73,-27-126,-1 0,1-1,-1 1,1-1,0 0,1 1,-1-1,1 0,0 0,0-1,0 1,1 0,-1-1,1 0,0 0,-1 0,2 0,-1-1,0 0,0 0,1 0,8 3,18-2</inkml:trace>
</inkml:ink>
</file>

<file path=ppt/ink/ink18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45:50.970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609 54,'-49'-15,"23"6,0 2,-1 0,0 2,0 0,-49 0,62 5,-1 1,1 0,0 1,0 1,0 0,0 1,0 0,0 1,1 1,0 0,0 1,1 0,0 1,0 1,1-1,0 2,0 0,-11 14,13-12,0 0,1 1,0 1,1-1,1 1,-6 16,2 3,-10 55,18-71,1-1,0 1,1 0,0 0,2-1,0 1,1 0,0-1,2 0,6 17,1-2,2 0,2-1,36 53,-45-73,1-1,0 0,0 0,1 0,0-2,1 1,0-1,0 0,0-1,1 0,0-1,16 6,-20-8,1-1,-1 0,0-1,1 1,-1-2,1 1,0-1,-1 0,1 0,0-1,-1 0,1-1,-1 1,0-2,1 1,-1-1,0 0,0 0,-1-1,10-6,-3-1,-1 0,0-1,-1 0,0-1,-1 0,-1-1,0 0,-1 0,0-1,-1 0,-1 0,8-31,-4 3,-1 1,-3-1,2-75,-9-56,25 271,11 125,-33-198,2 1,0-1,2-1,1 1,0-1,2 0,1-1,1 1,0-2,29 40,-37-58,-1 0,1 0,0 0,0-1,0 1,1-1,-1 0,0 0,1 0,0 0,-1 0,1-1,0 0,0 1,0-2,0 1,0 0,0-1,0 1,0-1,0 0,0-1,0 1,4-2,1 0,-1-1,0 0,1 0,-1-1,0 0,-1 0,1-1,-1 0,12-10,21-24</inkml:trace>
</inkml:ink>
</file>

<file path=ppt/ink/ink18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45:51.548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112 1,'-11'24,"1"0,1 1,-9 42,-6 79,17-101,-26 364,34 5,3-289,38 226,-35-318,17 54,-20-76,1 0,0-1,0 0,1 0,0-1,0 1,1-1,15 14,-14-16,0 0,0 0,1-1,0-1,0 1,1-2,0 1,0-1,0-1,0 0,0 0,1-1,-1 0,22 1,-20-4,0 0,0 0,-1-1,1 0,0-1,-1 0,0-1,0 0,0-1,0 0,-1-1,1 0,12-11,-3 0,-1-1,-1 0,-1-1,0-1,20-33,-2-6</inkml:trace>
</inkml:ink>
</file>

<file path=ppt/ink/ink18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45:52.001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0 71,'43'8,"0"-1,-1-2,80-2,125-22,-201 14,-8 1,0-2,-1-2,0-1,53-21,-59 17</inkml:trace>
</inkml:ink>
</file>

<file path=ppt/ink/ink18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46:10.781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646 1,'-41'0,"0"1,0 2,0 1,0 3,-52 15,71-15,0 0,1 2,-25 13,38-17,0 1,1-1,-1 1,1 0,0 1,0 0,1 0,0 0,0 1,-7 12,7-10,0 1,1-1,1 1,-1 0,1 0,1 0,0 1,1-1,0 1,1-1,0 1,1 0,0 0,1-1,4 21,0-9,1-1,1 0,1-1,1 1,1-2,0 1,2-1,1-1,0 0,25 26,-28-34,1 0,1-2,-1 1,2-1,-1-1,1 0,0-1,1 0,-1-1,1-1,1 0,-1-1,1-1,0 0,-1 0,1-2,19 0,-17-1,1-1,-1-1,0-1,0 0,25-9,-32 9,-1-2,1 1,-1-1,0 0,-1-1,1 0,-1 0,0-1,-1 0,11-12,-8 5,-1 0,0 0,-1 0,0-1,-1-1,-1 1,-1-1,0 0,-1 0,4-32,-4-8,-5-108,-2 50,1 90,-8-44,23 150,-3 1,-2 86,-4-75,7 81,6 180,-17-258,-20 157,16-232,-1 0,0-1,-2 1,-1-1,0-1,-2 0,0 0,-1-1,-1 0,-1-1,-1 0,0-1,-1-1,-27 24,31-33,0 1,0-2,-1 1,0-2,0 0,0 0,0-1,-1 0,0-1,0-1,0 0,0-1,0 0,0-1,0 0,0-1,0-1,-21-5,12 2,0-2,0 0,1-2,1 0,-1-1,2-1,-1-1,2-1,0-1,-18-16,15 10,1-2,1-1,1 0,1-1,1-1,-13-27,-7-27</inkml:trace>
</inkml:ink>
</file>

<file path=ppt/ink/ink18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46:11.406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1 296,'12'25,"-1"1,-2 0,11 41,9 88,-19-98,37 261,-44-297,2 16,-4-27,-3-11,-6-23,2-1,0 0,2 0,0-1,2 1,1-43,23-158,-19 210,-3 13,31-180,-24 157,1 0,0 0,2 1,26-46,-23 48,2 1,0 1,22-23,-29 35,1 1,1 0,0 0,0 1,0 0,1 0,0 1,21-8,-2 4,43-8,-54 14</inkml:trace>
</inkml:ink>
</file>

<file path=ppt/ink/ink19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46:12.078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41 564,'14'-1,"0"-1,1-1,-2 0,1-1,0 0,-1-1,0-1,20-11,-15 6,-1-1,0-1,0-1,-2 0,17-19,7-14,-3-1,41-70,-73 110,-1 1,0-1,-1 0,1 0,-1 0,-1 0,0 0,0 0,0 0,-1 0,0-1,-1 1,0 0,0 0,-1 0,-4-13,5 17,0 1,0 0,-1 0,1 0,-1 0,1 0,-1 1,0-1,0 0,0 1,0 0,-1-1,1 1,-1 0,1 0,-7-3,5 3,-1 0,0 0,0 1,1 0,-1 0,0 0,-1 0,1 1,0 0,-5 0,-3 1,0 1,0 1,0 0,1 0,0 1,-1 1,-19 10,15-5,0 1,1 0,1 1,-1 0,2 1,0 1,1 0,0 1,1 1,1 0,0 0,2 1,-1 1,2-1,1 1,0 1,-8 33,8-11,1-1,2 1,2 76,4-87,1-1,1 0,2 0,1-1,1 0,12 29,-15-47,1 1,0-1,0 0,0-1,2 0,-1 0,1 0,0-1,1 0,0 0,0-1,1-1,-1 1,2-2,-1 1,1-1,-1-1,1 0,0 0,1-1,-1-1,1 0,-1 0,1-1,-1-1,18-1,20-4,-7-2</inkml:trace>
</inkml:ink>
</file>

<file path=ppt/ink/ink19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46:13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1 101,'37'629,"-24"-528,-13-104,1 1,-1-1,1 0,0 1,0-1,0 1,0-1,3-3,0-2,13-39,14-58,-21 64,3 0,20-48,-28 80,0 0,0 0,1 0,0 0,0 1,1 0,0 0,0 1,12-9,-16 13,0 1,0 0,1 1,-1-1,0 0,1 1,-1 0,1 0,-1 0,1 0,0 0,-1 1,1 0,0 0,-1 0,1 0,0 0,-1 1,1-1,0 1,-1 0,1 0,-1 1,1-1,-1 1,0 0,0-1,0 1,3 3,7 5,-1 0,-1 1,0 1,-1 0,0 0,10 17,45 89,-29-48,-10-23,33 59,-47-87,1 0,1-1,21 22,-31-37,0 1,0-1,0 0,1 0,-1-1,1 1,6 2,-9-5,-1 1,0 0,1-1,-1 0,1 1,-1-1,1 0,-1 0,1 0,-1 0,1 0,-1 0,1 0,-1 0,1 0,-1-1,1 1,-1-1,0 1,1-1,-1 0,0 1,1-1,-1 0,0 0,0 0,0 0,0 0,0 0,0 0,0 0,1-2,1-4,-1 0,-1 0,1 0,-1 0,0 0,0 0,-1 0,0-1,0 1,-3-11,2 5,-9-73,-29-118,6 44,30 141,-21-143,21 133,2-1,1 1,5-44,0 39</inkml:trace>
</inkml:ink>
</file>

<file path=ppt/ink/ink19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46:13.500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0 0,'12'286,"-6"-183,22 176,-16-177,27 155,-37-248,0 0,1 0,0 0,0 0,1 0,0-1,1 0,0 0,0 0,1 0,0-1,0 0,12 11,-12-14,-1 0,1 0,-1-1,1 0,0 0,0 0,1-1,-1 0,0 0,1 0,0-1,-1 0,1-1,-1 1,1-1,0 0,0-1,-1 0,1 0,6-2,-1-1,0 0,17-8,22-16</inkml:trace>
</inkml:ink>
</file>

<file path=ppt/ink/ink19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46:13.828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0 140,'0'0,"15"-6,5-2,-2 0,14-5,1-1,-5 2,16-2,0 0,-7 3,-10 4,12-9,-1 0</inkml:trace>
</inkml:ink>
</file>

<file path=ppt/ink/ink19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46:15.062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51 1,'-24'723,"20"-632,-2 62,-9 137,13-198,3-67,0-84,3 1,2-1,23-92,-18 108,2 1,2 0,2 1,2 1,35-57,-49 90,0 0,1 0,0 1,1-1,-1 1,1 0,0 1,1 0,-1 0,1 1,0-1,9-2,-12 5,0 0,0 1,1-1,-1 1,1 0,-1 0,1 1,-1-1,1 1,-1 1,1-1,-1 1,1 0,-1 0,1 1,-1-1,0 1,0 0,0 1,5 2,2 4,-1 1,0 0,0 0,-1 1,-1 0,0 1,0 0,-1 1,-1 0,0 0,-1 0,0 1,4 14,5 25,-3-1,8 62,-18-102,3 31,0-5,14 54,-16-83,0 1,0-1,1 0,0 0,0 0,1-1,0 1,1-1,0 0,13 12,-16-16,2-1,-1 0,0 0,0 0,1-1,-1 0,1 1,0-2,0 1,0 0,0-1,0 0,0 0,0-1,0 1,0-1,8-1,-6 0,0 0,0-1,0 0,-1 0,1 0,-1-1,1 0,-1-1,0 1,0-1,0 0,7-7,2-5,1 0,-2 0,0-2,-2 0,1 0,9-22,50-122,-72 159,8-21,-1 0,-1-1,5-48,-10 62,0 0,0 1,-2-1,1 1,-1-1,-1 1,1-1,-2 1,0 0,0 0,-1 0,0 0,0 1,-1-1,-1 1,1 0,-2 1,-12-15,17 21,0 0,0 1,0-1,0 1,0 0,-1 0,1 0,0 0,-1 0,1 0,-1 1,1-1,-1 1,1-1,-1 1,0 0,1 0,-1 0,1 1,-1-1,1 0,-1 1,1 0,-1-1,1 1,0 0,-1 1,1-1,0 0,-3 2,-4 4,-1 0,2 0,-1 1,1 0,-8 10,11-11,0 0,0 0,1 1,0-1,1 1,0 0,0 0,0 0,-1 10,-1 13,-2 33,4-39,2 0,0 0,2 1,1-1,1 0,1 0,1 0,2 0,0-1,1 0,2 0,0-1,1 0,2-1,0-1,18 22,-26-36,1 0,1-1,-1 1,1-1,0-1,1 1,-1-1,1-1,0 1,1-1,10 3,-8-3,1-1,0-1,1 0,-1 0,0-1,0-1,19-1,-3-3,-1-1,0-1,0-2,0 0,-1-2,36-19,-13 3,-2-2,-1-2,-2-2,59-55,-40 27</inkml:trace>
</inkml:ink>
</file>

<file path=ppt/ink/ink19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46:15.921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26 0,'-15'721,"4"-291,18-336,-1 31,-16-217,9 43,1 0,3 0,1 0,3 0,2 1,2 1,2-1,28-64,-33 93,2 1,1 1,0-1,1 2,1-1,0 2,1 0,1 0,20-15,-27 24,0 0,0 1,1 0,0 0,-1 1,1 0,1 0,-1 1,0 0,1 1,0 0,0 1,-1 0,1 0,0 1,0 0,0 1,-1 0,1 1,0-1,10 5,-7-1,-1 1,1 0,-1 1,0 0,-1 1,0 0,0 1,-1 0,0 1,0 0,-1 0,0 1,-1 0,-1 1,0 0,0 0,-1 1,9 25,-9-16,0-1,-1 1,-2 0,0 0,-1 1,-1-1,-2 0,0 1,-1-1,-1 0,-7 27,4-29,0 1,-1-1,-1 0,-12 21,16-33,-1-1,0 1,-1-1,1 0,-1-1,-1 1,1-1,-1-1,0 1,-1-1,1 0,-15 6,8-5,0-1,0 0,0-1,0-1,0 0,-1-1,0 0,1-1,-22-2,12-2,1 0,0-2,0-1,0-1,-33-15,42 15,1 0,-1-1,1-1,0 0,1-1,0 0,1 0,0-2,0 1,-12-20,4 5</inkml:trace>
</inkml:ink>
</file>

<file path=ppt/ink/ink19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46:16.624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0 563,'3'7,"0"-1,0 0,1-1,0 1,-1-1,2 0,-1 1,11 7,-12-10,1-1,-1 1,1-1,0 0,0-1,0 1,0-1,0 1,0-1,0 0,0-1,1 1,-1-1,0 0,7 0,4-2,-1-1,0 0,0-1,0-1,-1 0,1 0,-1-2,21-12,-11 4,-1-2,0 0,31-32,-36 31,-2-1,0 0,-1-1,0 0,-2-1,-1 0,0-1,-2-1,-1 1,0-1,-2-1,4-23,-9 36,0 0,-1 0,0 0,0 0,-2 0,1 0,-5-14,5 20,-1 0,0 0,0 0,0 0,-1 1,1-1,-1 1,0-1,0 1,-1 0,1 1,-1-1,0 0,0 1,0 0,0 0,-10-4,9 4,-1 1,1 0,-1 1,0-1,0 1,1 0,-1 1,0-1,0 1,0 0,0 1,0-1,-8 3,5 0,-1 0,1 0,0 1,0 1,0-1,0 2,-10 7,0 3,1 0,0 2,1 0,1 1,-21 32,20-21,1 1,1 0,2 1,1 1,-8 35,15-44,0 0,2 0,1 0,1 0,1 0,1 1,1-1,7 28,-7-36,2 0,0-1,0 0,2 0,0 0,1 0,0-1,1 0,0-1,18 22,-19-27,0-1,1 0,-1 0,1-1,1 0,-1 0,1-1,0 0,0 0,0-1,1-1,0 1,0-1,0-1,0 0,0-1,16 1,-2-2,0-2,0-1,-1-1,1-1,-1-1,0-1,32-14,-13 2,-1-3,73-50,-68 39</inkml:trace>
</inkml:ink>
</file>

<file path=ppt/ink/ink19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46:17.421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706 1,'-112'15,"57"-9,1 2,-1 3,-90 30,132-36,0 1,0 1,0 0,1 0,0 2,0-1,-11 13,20-18,1 0,-1 1,1 0,0-1,1 1,-1 0,1 0,-1 0,0 4,-1 4,2-10,1 1,0 0,0 0,0 0,0 0,1-1,-1 1,1 0,-1 0,1-1,0 1,0 0,0-1,0 1,3 3,24 35,-15-26,0 0,1-1,1-1,0 0,0-1,2 0,-1-2,1 0,1-1,0 0,0-1,0-2,26 7,-21-7,-1 1,0 0,-1 2,1 1,-2 0,1 2,-2 0,1 1,31 29,-41-32,0-1,-1 1,0 1,-1 0,9 16,-13-21,-1 1,0 0,0 0,-1 0,0 1,0-1,-1 1,0-1,0 1,-1-1,0 9,-2-3,0-1,0 1,-1-1,-1 0,0 0,0-1,-1 1,-1-1,0 0,0-1,-1 1,-1-1,0 0,-16 15,13-15,0 0,-1-1,0 0,-1 0,0-2,0 1,-1-2,1 0,-2 0,1-2,-28 6,16-6,1-2,-1-1,1-1,-1-1,1-1,0-1,-29-8,36 6,0 0,0-2,1 0,-1 0,2-2,-1 0,1-1,1-1,0 0,-20-19,29 23,1 1,-1-1,1 0,1 0,-1-1,1 0,1 1,-1-1,1 0,1-1,-1 1,-1-13,3 7,0 1,0-1,1 1,1-1,1 1,0 0,4-18,13-31</inkml:trace>
</inkml:ink>
</file>

<file path=ppt/ink/ink19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46:18.062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79 1,'-13'24,"2"0,0 1,2 0,1 1,1 0,1 0,1 1,-2 32,6 32,11 100,23 86,16-2,-43-246,-4-19,1-1,0 1,0-1,1 0,0 0,1 0,0 0,10 12,-12-16,0-1,1 0,0-1,0 1,0-1,0 1,0-1,1 0,-1-1,1 1,0-1,0 0,0 0,0-1,0 1,0-1,7 1,0-2,0-1,0 0,1 0,-1-1,0-1,0 0,-1 0,1-1,-1-1,12-6,5-4,-1-1,41-33,-58 40,0-1,-1 0,0 0,-1-1,0 0,-1 0,0-1,-1 0,0 0,-1 0,0-1,-1 0,0 0,-1 0,1-16,0 7</inkml:trace>
</inkml:ink>
</file>

<file path=ppt/ink/ink19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46:18.405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0 264,'51'-13,"93"-35,44-36,-85 37,4-3,-63 29</inkml:trace>
</inkml:ink>
</file>

<file path=ppt/ink/ink20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46:54.860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54 179,'-3'1,"0"0,0 0,1 1,-1-1,0 1,1-1,-1 1,1 0,0 0,0-1,0 2,0-1,0 0,0 0,0 1,1-1,-1 1,1-1,-1 1,1 0,0 0,0-1,1 1,-1 0,1 0,-1 0,1 0,0 3,-4 73,3-1,12 98,-3-74,7 110,0-38,-10 198,-5-358,0 44,-1-39,0-18,0-7,-17-238,14-297,8 458,19-118,-14 154,2 0,2 0,38-86,-44 117,1 0,1 1,0 0,1 0,1 1,0 0,15-13,-20 21,0 1,0 1,1-1,0 1,-1 0,1 0,1 1,-1 0,0 0,1 1,0 0,-1 1,1-1,0 1,0 1,0-1,0 1,9 2,-4 0,-1 0,0 1,0 1,-1 0,1 1,-1 0,0 1,0 0,0 0,15 13,-8-3,-1 0,0 1,-1 0,21 30,-28-32,0 1,-2 0,1 0,-2 0,0 1,-1 0,-1 0,0 0,-1 1,-1-1,-1 1,-1 0,0-1,-1 1,-1 0,0-1,-9 28,9-37,-1 1,0-1,-1 0,0 0,0 0,-1-1,0 0,0 0,-1 0,1 0,-11 8,7-8,0 0,-1-1,0 0,0 0,-1-1,0 0,-18 5,1-3,1-2,-1-1,0-1,0-1,0-2,-35-4,47 2,-1-1,0 0,1-2,0 0,0-1,0 0,0-1,-18-12,29 15,0 1,-1-1,1-1,1 1,-1-1,1 0,-1 0,2 0,-1 0,0-1,1 1,-4-11,-5-10</inkml:trace>
</inkml:ink>
</file>

<file path=ppt/ink/ink20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46:55.345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0 0,'19'356,"-7"-204,-9 158,-6-267,0 61,3-93,1 0,0 1,1-1,0 0,1 0,7 18,2-12,1-6</inkml:trace>
</inkml:ink>
</file>

<file path=ppt/ink/ink20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46:56.173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526 0,'-26'5,"-30"4,1 3,-78 26,118-32,0 0,1 1,-1 0,1 1,1 1,0 0,0 1,0 0,2 1,-1 1,1 0,1 0,-12 19,12-14,1 1,1-1,1 2,1-1,0 1,2 0,-5 30,6-6,1 1,4 54,-1-92,1 0,0 0,0 0,0 0,0-1,1 1,0-1,0 1,6 6,1 3,-3-5,0-1,1 0,0 0,0 0,1-1,17 12,-21-16,-1-1,1 0,-1-1,1 0,0 1,-1-2,1 1,0 0,0-1,0 0,0 0,1-1,-1 1,0-1,0 0,0-1,0 1,0-1,0 0,0 0,9-4,-1 1,-1-1,-1-1,1 0,-1-1,0 0,0 0,12-12,-9 6,-1-2,0 1,-1-2,0 0,-1 0,16-34,-16 24,0 0,-2-1,0-1,4-32,-13 44,-2-1,1-156,4 197,1 0,0 0,13 35,-2-4,4 29,39 126,-52-194,2 0,0 0,0-1,1 0,1-1,16 18,-25-30,1 0,0 0,0 0,0 0,0 0,0-1,1 1,-1-1,0 1,1-1,-1 0,1 0,-1 0,1 0,0-1,-1 1,1 0,0-1,0 0,-1 0,1 0,0 0,5-1,10-3</inkml:trace>
</inkml:ink>
</file>

<file path=ppt/ink/ink20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46:56.845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1 253,'19'82,"51"247,-65-302,2 9,-1 0,0 50,-26-114,14 17,1 0,0 0,0-1,2 1,-1-1,1 0,-2-24,2-2,3-44,1 38,2 0,2 1,2-1,25-80,-25 101,2 1,1 0,0 1,2 0,0 0,1 2,1-1,1 2,1 0,29-26,-39 40,1-1,0 1,-1 0,1 1,1 0,-1 0,0 1,1-1,-1 2,1-1,12 0,-16 1,0 1,0 0,0 1,0-1,0 1,0-1,-1 1,1 0,0 1,0-1,-1 1,1-1,-1 1,1 0,3 4,4 2,0 1,17 19,-12-9,0 1,-2 0,0 2,-1-1,-1 1,-2 1,0 0,-1 1,-1 0,5 32,-5-12,-1 1,-3-1,-2 1,-6 82,-17 36,21-162</inkml:trace>
</inkml:ink>
</file>

<file path=ppt/ink/ink20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46:57.235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0 0,'8'243,"67"422,-72-643,2 0,0 0,1 0,1 0,15 31,-20-48,1-1,0 1,-1-1,1 0,1 1,-1-1,1-1,-1 1,1 0,0-1,0 0,1 0,-1 0,1 0,-1-1,1 0,0 0,0 0,0 0,0-1,0 0,0 0,1 0,-1-1,0 0,0 0,1 0,-1 0,6-2,1-2,0 1,0-2,0 0,-1 0,1-1,-1-1,-1 1,1-2,-1 0,-1 0,11-11,18-17</inkml:trace>
</inkml:ink>
</file>

<file path=ppt/ink/ink20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46:57.595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0 182,'0'0,"23"-5,8-1,-1 0,13-6,-1-1,-7 2,15-8,-1-1,20-11,-3-1,-13 6</inkml:trace>
</inkml:ink>
</file>

<file path=ppt/ink/ink20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46:58.532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0 0,'15'431,"-10"-116,18-29,-16-208,-8-39,0-30,1 0,0 0,1 16,-9-62,2-1,2 0,1 0,2-1,2 1,10-71,-7 85,1 1,1-1,1 1,1 1,2-1,0 1,1 1,1 0,1 1,0 0,2 1,18-19,-15 20,0 1,1 1,1 1,39-23,-49 32,0 2,0-1,1 1,-1 1,1 0,0 0,0 1,0 0,0 1,0 1,1-1,-1 2,12 1,-9 1,-1 0,1 1,-1 1,0 0,0 1,0 0,-1 1,0 0,0 1,0 0,-1 1,-1 0,0 1,0 1,-1-1,0 1,0 1,9 17,-5-5,-1 0,-1 1,-1 1,-1 0,-2 0,0 1,-2-1,3 45,-7-63,-1 0,0 0,-1 0,1 0,-2 0,1 0,-1-1,0 1,-1 0,0-1,0 0,0 1,-1-1,0-1,-1 1,0 0,0-1,0 0,0 0,-1-1,0 0,0 0,-1 0,1 0,-1-1,0 0,0-1,-1 0,1 0,-1 0,1-1,-12 2,-7-2,-1-1,1-1,-1-1,0-1,1-2,-43-11,34 5,1-1,0-2,1-1,-49-29,68 34,1 1,1-2,0 0,0 0,1-1,0-1,1 1,-12-20,-8-21</inkml:trace>
</inkml:ink>
</file>

<file path=ppt/ink/ink20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46:59.595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564 226,'-28'-24,"-25"-21,49 42,-1 0,0 0,0 0,0 1,0 0,0 0,0 0,-1 1,-8-2,14 3,-1 0,0 0,0 0,1 0,-1 0,0 0,1 0,-1 0,0 0,1 1,-1-1,0 0,1 0,-1 1,0-1,1 0,-1 1,1-1,-1 1,1-1,-1 1,1-1,-1 1,1-1,-1 2,-5 20,8 30,-2-52,12 70,2 0,4-1,43 109,-56-164,0-1,2 0,-1-1,2 0,-1 0,2 0,0-1,0 0,1-1,0 0,0 0,24 15,-31-23,0-1,0 1,0 0,1-1,-1 0,0 0,1 0,-1 0,0-1,1 1,-1-1,1 0,-1 0,1 0,-1 0,1-1,5-1,-4 0,0 0,0 0,0-1,0 0,-1 0,1 0,-1 0,0-1,0 1,4-7,5-6,0-1,-2-1,0 0,13-31,-6 0,-1 0,-2-1,11-77,-14 66,32-102,-31 115,-11 38,1-1,0 1,9-21,-12 31,0-1,0 0,0 1,0-1,0 1,0-1,1 1,-1-1,0 1,0-1,1 1,-1 0,0-1,1 1,-1-1,0 1,1 0,-1-1,1 1,-1 0,1-1,-1 1,1 0,-1 0,1-1,-1 1,1 0,-1 0,1 0,-1 0,1 0,-1 0,1 0,-1 0,1 0,-1 0,1 0,0 0,-1 0,1 0,-1 0,1 1,-1-1,1 0,-1 0,1 1,-1-1,0 0,1 0,-1 1,1-1,-1 1,0-1,1 0,-1 1,0-1,1 1,-1-1,0 1,0-1,1 1,1 4,1-1,-1 1,0-1,-1 1,3 7,9 63,4 117,-8-73,17 275,-26-290,-21 182,17-262,0-1,-1 0,-2-1,0 1,-13 25,13-35,0 0,-1 0,0-1,-1 0,-1-1,0 0,0 0,-1-1,-14 10,8-8,-1 0,-1-1,0-1,0-1,-1-1,0-1,0 0,-1-2,0 0,-31 3,26-6,0-2,0 0,0-2,0-1,1-1,-1-1,1-1,-28-10,27 6,0-1,1-1,0-1,1-1,0-2,1 0,1-1,1-1,0-2,2 0,0 0,1-2,1 0,1-2,1 1,1-2,-11-26,2-19,7 2</inkml:trace>
</inkml:ink>
</file>

<file path=ppt/ink/ink20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47:00.704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1 7,'19'191,"-7"-48,-1-70,31 116,-37-167,-1 0,3 43,-5-39,8 42,-12-75,2 1,-1-1,1 0,1-13,0-15,-12-96,10 122,1 0,0 0,1 0,0 0,1 0,4-14,20-49,-25 70,0-3,2 0,-1 1,0-1,1 0,0 1,0-1,0 1,1 0,4-4,-6 7,-1 0,1 0,-1 0,1 0,0 0,0 0,0 0,-1 1,1-1,0 1,0-1,0 1,0 0,0 0,0 0,0 0,0 0,0 0,0 1,0-1,-1 0,1 1,0 0,0-1,0 1,0 0,2 2,7 4,-1 0,0 1,0 1,0-1,-1 2,0-1,9 15,49 80,-52-79,103 171,-109-185,-1 1,2-2,-1 1,1-1,1-1,0 0,0 0,1-1,19 10,-29-18,-1 1,0-1,0 1,0-1,1 1,-1-1,0 0,1 0,-1 0,0 1,1-1,-1-1,0 1,1 0,-1 0,0 0,0-1,1 1,-1-1,0 1,0-1,1 1,-1-1,0 0,0 1,0-1,0 0,0 0,0 0,0 0,0 0,-1 0,1 0,0 0,1-3,1-1,0-1,0 0,-1-1,1 1,2-13,5-37,6-113,-15-62,-2 137,1 61,-1 1,1 0,6-33,-4 55,0-1,0 1,1 0,0 1,1-1,0 0,1 1,0 0,0 0,11-12,-7 10</inkml:trace>
</inkml:ink>
</file>

<file path=ppt/ink/ink20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47:01.173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1 1,'6'331,"0"17,-6-264,0-82</inkml:trace>
</inkml:ink>
</file>

<file path=ppt/ink/ink2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47:01.563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0 1,'0'0</inkml:trace>
</inkml:ink>
</file>

<file path=ppt/ink/ink2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47:02.313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65 1,'-10'515,"9"-499,-1 144,-4-103,1-27,5-30,0 0,0 1,0-1,0 0,0 0,0 1,0-1,0 0,0 0,0 1,-1-1,1 0,0 0,0 1,0-1,0 0,0 0,0 0,-1 1,1-1,0 0,0 0,0 0,-1 0,1 1,0-1,0 0,-1 0,1 0,0 0,0 0,-1 0,1 0,0 0,0 0,-1 0,1 0,0 0,0 0,-1 0,1 0,0 0,0 0,-1 0,1 0,0 0,0 0,-1 0,1 0,0 0,0 0,0-1,-1 1,1 0,0 0,0 0,0 0,-1-1,1 1,-1-1,-1-1,1 1,0 0,-1-1,1 1,0-1,0 1,0-1,-1-3,-3-14,1 0,0-1,2 0,0 0,3-37,-1 29,1-13,2-1,1 1,3 0,1 1,2 0,27-71,-30 93,2 0,-1 1,2 0,0 1,1 0,21-22,-24 30,0 0,1 0,0 1,1 0,0 1,0 0,0 0,1 1,-1 0,1 1,1 0,10-2,-16 6,-1-1,1 1,-1 0,1 0,-1 0,0 1,1 0,-1 0,0 1,1-1,-1 1,0 0,0 0,0 1,-1-1,1 1,0 0,-1 1,0-1,0 1,0 0,0 0,5 7,2 3,0 2,-1-1,-1 1,0 1,9 26,-3 3,-2 0,9 62,5 22,-17-91,-8-27,0 0,2 0,-1 0,1-1,1 1,0-1,0 0,2-1,9 15,-6-14</inkml:trace>
</inkml:ink>
</file>

<file path=ppt/ink/ink2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47:03.282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660 575,'-21'-12,"-102"-52,107 57,0 2,-1-1,0 2,1 0,-1 1,-18-1,19 3,1 1,-1 0,1 2,-1-1,1 2,-30 8,35-7,1-1,0 2,0 0,0 0,1 0,0 1,0 0,0 1,1 0,-1 0,2 0,-7 10,-3 6,1 1,2 1,0 1,2 0,0 0,2 1,-8 40,7-16,2 0,3 1,1 60,5-99,0 0,0 0,2 0,-1 0,2-1,0 1,0-1,1 0,0 0,1 0,1-1,0 0,0 0,11 12,-13-18,0 0,1 1,-1-1,1-1,0 1,0-1,1 0,-1-1,1 0,-1 0,1 0,0 0,0-1,1-1,-1 1,0-1,1 0,-1-1,0 1,1-2,-1 1,1-1,-1 0,0 0,0-1,10-3,-7 0,1 1,-1-1,0-1,0 1,0-2,-1 1,0-2,-1 1,15-16,-12 10,-1-1,-1 0,0-1,-1 0,12-30,-6 1,-2-1,-1 0,7-89,-12 13,-14-201,-2 28,11 171,8 167,9 259,-15-182,0 1,-3-31,4-1,24 134,-22-198,1-1,0-1,17 36,-19-50,0 0,1-1,0 1,0-1,1 0,1-1,-1 0,1 0,1-1,14 11,-20-16,1 0,-1 0,1 0,0-1,0 0,0 1,0-1,0-1,0 1,1 0,-1-1,0 0,0 0,6-1,-2 0,0-1,0 0,0 0,-1-1,1 0,8-5,26-16</inkml:trace>
</inkml:ink>
</file>

<file path=ppt/ink/ink2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47:04.047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612 25,'-34'-3,"-19"-2,0 2,-78 5,115 0,0 0,0 1,1 1,-1 0,1 1,0 1,0 0,0 1,1 1,0 0,1 0,-20 18,21-15,1 0,0 1,0 0,1 1,1 0,0 0,1 1,1 0,0 1,1 0,-5 17,6-12,1 0,1 0,1 0,1 0,0 0,2 1,0-1,6 27,-1-20,0 0,2-1,2 0,0-1,17 31,-19-44,0 0,1 0,0-1,1 0,0 0,1-1,0-1,1 0,-1 0,18 8,-22-13,0 0,1-1,-1 0,1 0,0-1,-1 0,1-1,0 1,0-2,0 1,0-1,1 0,-1 0,0-1,0 0,0-1,-1 0,1 0,0-1,-1 0,1 0,-1 0,0-1,0 0,0-1,-1 0,1 0,-1 0,0-1,5-6,0-1,-1-1,0-1,-1 0,0 0,-2 0,1-1,-2 0,0-1,-1 1,-1-1,-1 0,0 0,-1-1,-1 1,-1-32,-2 19,-2 0,-1 1,-1-1,-1 1,-2 1,-1-1,-1 1,-21-37,26 52,0-1,1 0,0-1,-3-22,5 24,2 9,1-1,0 1,0-1,0 0,1 1,0-1,0 1,0-1,2-4,-1 1,0 1</inkml:trace>
</inkml:ink>
</file>

<file path=ppt/ink/ink2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47:05.172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9 32,'-3'17,"0"0,2 0,0 0,3 34,15 69,-9-74,7 50,38 297,-40-317,61-567,-71 482,1-1,0 0,0 1,1 0,1 0,8-11,-8 11,0 0,1 1,0 0,13-11,-18 17,0 0,0 1,1-1,-1 1,1-1,-1 1,1 0,0 0,0 0,-1 0,1 0,0 1,0-1,0 1,0 0,0-1,-1 1,1 1,0-1,0 0,0 1,5 1,4 4,0 0,-1 0,0 1,-1 1,1-1,-1 2,-1 0,0 0,0 0,12 17,-1 4,0 0,26 55,-8 12,-30-72,1-1,1 0,1 0,2-2,25 39,-14-32,-23-29,-1 1,1-1,-1 0,1 0,-1 0,0 0,1 0,-1 0,1 0,-1 0,1 0,-1 0,1 0,-1 0,1 0,-1 0,1 0,-1 0,0 0,1-1,-1 1,1 0,-1 0,0-1,1 1,-1 0,0-1,1 1,-1 0,0-1,1 1,-1 0,0-1,1 0,13-16,-12 14,3-4,-1 0,0 0,0-1,-1 1,1-1,-2 0,1 0,-1 0,1-16,0-7,-1-39,-2 48,0-79,9-171,-6 205,-3 36,7-42,-4 56,-3 18</inkml:trace>
</inkml:ink>
</file>

<file path=ppt/ink/ink2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45:52.501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0 0,'64'271,"-53"-207,-4 1,0 87,-11-13,1 81,41 319,-33-507,1 1,1-2,2 1,14 33,-19-56,0 0,0 0,1-1,1 0,-1 0,1 0,0 0,1-1,0 0,0-1,1 1,-1-1,1-1,1 1,-1-2,1 1,0-1,12 4,-5-3,-1-2,1 0,0 0,0-2,-1 0,1-1,0 0,29-5,-25 0,-1 0,0-1,0 0,-1-2,1 0,28-19,-17 7,-2-2,26-24,-12 6</inkml:trace>
</inkml:ink>
</file>

<file path=ppt/ink/ink2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45:52.860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0 182,'21'-3,"203"-39,-201 35,0 0,0-2,-1 0,-1-2,1 0,-2-1,28-22,-5-2</inkml:trace>
</inkml:ink>
</file>

<file path=ppt/ink/ink2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45:53.595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0 0,'34'525,"-16"-201,7 75,-22-370,2 28,-2 88,8-51,-1-119,4-23,9-71,-17 78,2 0,1 1,22-56,-24 81,0 1,0-1,2 2,0-1,0 1,1 1,1 0,0 0,17-13,-24 22,0 0,1 1,-1 0,0 0,1 0,-1 0,1 1,0 0,-1 0,1 0,0 0,0 1,8 0,6 1,-1 1,19 4,-32-5,6 1,-1 1,0 0,0 0,0 1,0 0,0 1,-1 0,0 1,0 0,13 11,-10-6,-1 1,0 0,-1 1,0 0,-1 0,10 20,-4 2,0 0,-3 1,0 1,-3 0,6 39,-6 10,-9-68,2-1,0 1,0-1,2 0,0 0,1 0,8 17,-12-31,0-1,0 0,0 1,1-1,-1 0,1 0,-1 0,1 0,0 0,0 0,0 0,0 0,0-1,0 1,0-1,0 0,1 0,-1 1,5 0,18 0</inkml:trace>
</inkml:ink>
</file>

<file path=ppt/ink/ink2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45:54.329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127 663,'14'2,"0"1,0-1,0-1,1-1,-1 0,0-1,0 0,0-1,0-1,0 0,0-1,17-7,-8 1,-1-1,0 0,0-2,-2-1,0 0,0-1,28-30,-42 38,1-1,-1 0,-1 0,0-1,0 0,0 0,-1 0,3-11,3-12,5-33,-12 46,0 7,-2 0,0-1,0 1,-1 0,-1 0,0-1,-1 1,-3-13,-1 4,0 0,-2 1,-15-31,19 45,1 1,0 1,-1-1,0 0,0 1,0 0,-1 0,0 0,1 1,-1-1,0 1,-1 0,1 1,0-1,-1 1,0 0,-7-2,2 2,1 0,0 1,-1 0,1 0,-1 1,1 1,-1-1,1 2,-13 2,8 1,0 0,0 1,0 1,1 0,0 1,1 1,0 0,0 0,1 2,0-1,-15 19,7-6,2 1,1 0,0 2,2 0,-15 36,20-37,1 0,0 1,2 0,2 0,0 1,1-1,2 1,1 0,1 0,1 0,1 0,10 44,0-27,32 76,-39-109,0 0,1-1,0 0,1 0,0-1,1 0,0 0,0-1,1 0,0 0,0-1,1 0,0-1,0 0,1 0,14 5,-10-6,1 0,-1 0,1-2,0 0,0 0,0-2,0 0,0-1,0 0,0-1,23-5,-11-2,-1 0,1-2,-1-1,-1-1,0-1,-1-2,43-31,-26 12,-1-1,-2-3,44-54,-55 58</inkml:trace>
</inkml:ink>
</file>

<file path=ppt/ink/ink2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46:49.189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8 0,'-4'33,"2"-1,1 1,1-1,6 39,-5-65,31 226,-10-89,-11-36,-1 149,-8-101,85-623,-52 313,-34 148,1 0,0 0,0 0,1 0,0 0,0 1,1-1,0 1,0 0,0 0,1 0,0 1,10-10,-12 14,-1 0,1 0,0 0,0 0,-1 0,1 1,0-1,0 1,0 0,0 0,-1 0,1 0,0 0,0 0,0 1,0 0,-1-1,6 3,-2 0,0-1,0 1,-1 0,1 0,-1 0,0 1,8 7,1 4,0 1,-2 1,0 0,11 20,34 80,-29-58,131 258,-129-270,-14-24,-15-23,-1 0,0 0,1 0,-1 0,0 0,1 0,-1 0,1 0,-1 0,0 0,1 0,-1 0,0 0,1 0,-1-1,0 1,1 0,-1 0,0 0,1 0,-1-1,0 1,0 0,1 0,-1-1,0 1,0 0,1 0,-1-1,0 1,0 0,1-1,10-13,-10 13,5-8,-1 0,0 0,0 0,-1 0,0-1,-1 0,0 0,3-16,-1-9,1-37,-6 69,14-420,-13 388,9-56,-5 60,-3 21,0 0,0 0,1 0,1 0,4-9,1 0</inkml:trace>
</inkml:ink>
</file>

<file path=ppt/ink/ink2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46:50.173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664 1,'-53'9,"-38"5,0 4,-116 40,194-53,0 0,0 1,0 1,1 0,0 1,0 0,1 1,0 0,0 1,1 0,1 0,-1 1,2 0,0 1,0 0,1 1,0-1,1 1,1 0,0 1,1-1,0 1,1 0,1 0,0 0,1 0,0 1,1-1,3 20,-2-20,1 1,1-1,0 0,1 1,1-2,0 1,1 0,0-1,1 0,0-1,1 1,1-2,0 1,0-1,1 0,15 12,-10-12,0-1,1 0,0 0,1-2,0 0,0-1,1-1,27 7,-37-12,1 1,0-1,-1-1,1 0,-1 0,1 0,0-1,-1-1,1 1,-1-1,0-1,0 1,1-1,-2-1,1 0,0 0,-1 0,0-1,0 0,10-10,-5 3,-1 0,0-1,-1 0,-1-1,0 0,-1-1,0 0,-1 0,-1 0,0-1,5-27,-4 3,-2-1,-2 0,-2-65,-1 63,-2-1,-2 1,-16-68,38 207,-8-31,50 277,-54-314,1 0,1-1,23 50,-23-60</inkml:trace>
</inkml:ink>
</file>

<file path=ppt/ink/ink2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46:50.923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522 0,'-210'11,"90"-8,107-1,-1 0,1 1,0 0,0 1,0 1,1 0,0 0,0 2,0-1,0 1,-16 14,29-17,0-1,1 0,0 0,-1 0,1 0,0 0,0 0,0 0,3 2,-3-2,5 5,1 0,0 0,0-1,1 0,-1 0,1-1,19 9,76 29,-32-16,-37-13,-1 2,-1 2,53 38,-70-44,-1 1,0 0,0 2,-2-1,0 2,-1 0,0 0,11 25,-19-34,-2-1,1 1,-1 0,0 0,0 0,-1 0,0 0,0 0,-1 0,0 0,-2 10,0-3,-1-1,0 0,-1 0,-1 0,-7 15,10-24,-1 0,0 0,0-1,0 1,-1-1,0 0,1 0,-1 0,-1 0,1-1,-9 6,4-4,0 0,0-1,0-1,-1 1,0-2,-10 3,-3-2,1-1,-1 0,0-2,-43-5,43 2,0-2,0-1,1 0,-41-18,48 17,0-1,1-1,-1 0,2-1,-1 0,1-1,-14-15,21 19,1 1,0-1,1 1,0-1,0-1,0 1,1 0,0-1,-4-15,-1-25</inkml:trace>
</inkml:ink>
</file>

<file path=ppt/ink/ink2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46:51.579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1 1,'9'99,"-3"140,-4-39,2-123,0 51,38 226,-39-334,2-1,1 0,0 0,12 23,-15-36,1 1,0-1,0 0,0 0,1 0,0-1,0 1,0-1,1 0,0-1,0 1,0-1,0-1,1 1,8 3,-7-5,0 0,0 0,0 0,0-1,0 0,0-1,0 0,0 0,1-1,-1 1,0-2,0 1,0-1,-1-1,1 0,0 0,12-7,-2 0,0-2,0-1,-2 0,1-1,22-25,-20 18</inkml:trace>
</inkml:ink>
</file>

<file path=ppt/ink/ink22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46:51.954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0 104,'6'6,"1"0,-1-1,1 0,0-1,1 1,-1-1,1-1,-1 1,1-1,0-1,0 1,1-1,-1-1,0 0,11 1,19-1,0-1,0-2,0-1,-1-2,1-2,-1-2,0-1,-1-1,-1-2,0-2,0-1,48-32,-52 27</inkml:trace>
</inkml:ink>
</file>

<file path=ppt/ink/ink22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46:53.189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1 0,'77'674,"-63"-542,-6 207,-8-253,-1-69,0 0,-2 0,-4 20,-16-75,18 23,2 0,0 0,0-1,2 1,0 0,2-31,1 22,2 0,1 0,14-44,-1 24,2 0,1 2,53-79,-69 115,-1 1,1 0,0 0,1 0,-1 1,1 0,0 0,0 0,0 1,13-6,6 0,37-8,-52 14,-5 2,0 0,1 1,-1-1,0 1,1 0,-1 0,0 1,1-1,-1 1,0 0,0 1,0-1,9 5,-3 0,1 0,-2 1,1 1,13 11,-19-14,0 0,0 1,0 0,0 0,-1 1,0-1,-1 1,1 0,-1 0,2 8,3 12,7 37,-12-47,11 52,2-1,45 116,-57-176,1 0,-1 0,1-1,0 1,1-1,0 0,0-1,0 1,1-1,0 0,0-1,1 0,-1 0,1-1,0 0,0 0,1 0,-1-1,1-1,0 0,0 0,-1 0,1-1,0 0,0-1,1 0,-1-1,0 1,-1-2,1 1,0-1,0-1,-1 0,1 0,10-6,0-1,-1-1,-1-2,0 1,0-2,-2 0,1-1,-2-1,0 0,22-35,-24 31,0 0,-1 0,-2-1,0-1,-1 0,-1 0,-1 0,-1-1,1-23,-5 23,0 1,-2-1,-1 1,-6-27,7 45,-1 0,0 0,-1 1,1-1,-1 1,1-1,-1 1,0 0,-5-4,-2-3,6 6,0 0,0 1,0-1,0 1,-1 0,0 0,1 1,-1-1,0 1,0 0,0 1,0-1,-1 1,1 0,0 0,-1 0,1 1,0 0,-1 0,1 0,-1 1,1 0,-8 2,6-1,1 0,-1 0,1 1,-1 0,1 0,0 0,0 1,1 0,-1 0,1 1,0-1,0 1,0 0,0 1,1-1,0 1,-5 9,2 1,1 0,1 0,1 0,0 0,1 1,0 0,2-1,0 1,1 0,0 0,2 0,0 0,4 17,-1-15,0 0,1-1,1 1,1-1,0 0,2-1,0 0,0-1,2 0,25 28,-26-34,0 0,1-1,0 0,1-1,0 0,0-1,1 0,-1-1,2-1,-1 0,0-1,1 0,0-1,0-1,0-1,0 0,0-1,0 0,0-1,0-1,0 0,15-5,16-6,0-1,-1-3,76-39,-64 24,-2-2,67-55,-19-6,-64 54</inkml:trace>
</inkml:ink>
</file>

<file path=ppt/ink/ink22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47:10.703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24 0,'-7'21,"2"-1,1 1,0 0,2 1,0-1,2 25,39 337,-9-113,-19-140,18 175,-20-254,-7-38,-9-44,-1-10,2 0,1-1,3 1,1-1,2 0,2 1,2-1,1 1,23-75,-24 101,0 1,2 0,-1 0,2 0,0 1,1 0,0 1,0 0,2 0,-1 1,2 0,-1 1,1 0,1 1,22-12,-22 14,0 0,1 2,-1-1,1 2,1 0,-1 0,0 1,1 1,0 1,-1 0,1 1,0 0,0 1,-1 1,1 0,18 6,-22-4,1 0,-1 0,0 2,0-1,-1 1,0 1,0 0,0 0,-1 1,0 0,0 1,-1 0,0 0,-1 1,0 0,-1 0,0 1,0 0,6 17,-4-6,-2 1,0-1,-2 1,0 0,-1 0,-2 0,0 0,-2 0,-5 38,4-48,0 0,-1 0,-1 0,0-1,0 1,-2-1,1 0,-2 0,1-1,-2 0,1 0,-1-1,-1 0,0 0,-1-1,1 0,-2 0,-12 7,7-7,0-1,0-1,0 0,-1-1,0-1,0 0,-1-2,1 0,-1-1,0 0,0-2,-30-2,32 0,1-1,-1 0,1-1,-1-1,1 0,1-1,-1-1,1 0,0-1,1 0,0-1,0-1,1 0,-15-16,15 13,0 0,1-1,1 0,0-1,1 0,-8-21,13 26,0 0,1-1,1 1,-1 0,2-1,0 0,0 1,1-1,0 0,0 1,5-19,0 9,1 1,1 0,0 1,2 0,0 0,1 0,14-17,15-17</inkml:trace>
</inkml:ink>
</file>

<file path=ppt/ink/ink22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47:11.437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1 438,'6'5,"1"0,0 0,0 0,1-1,-1-1,1 1,0-1,0 0,0-1,0 1,0-2,0 1,1-1,-1-1,1 1,-1-1,0-1,1 0,-1 0,11-3,12-4,-1-2,0-1,0-1,-1-1,39-26,-59 34,0-2,0 1,0-1,-1-1,0 1,-1-1,0-1,0 0,-1 1,0-2,0 1,-1-1,0 0,-1 0,0 0,-1-1,0 1,0-1,-1 0,-1 0,1 0,-2-17,-1 21,1 0,-2 0,1 0,-1 0,0 0,0 1,-1-1,0 1,0-1,0 1,-1 0,0 0,0 1,-1-1,0 1,0 0,0 0,0 0,-1 1,-8-5,8 4,-1 2,0-1,-1 1,1 0,0 1,-1-1,0 1,1 1,-1 0,0 0,0 0,0 1,0 0,1 1,-1 0,0 0,0 0,-9 4,6-1,0 1,0 1,0-1,0 2,1 0,0 0,0 1,1 0,0 0,1 1,0 0,0 1,1 0,0 0,-8 17,2-2,2 2,1 0,1 0,1 0,-6 45,13-65,1 1,0-1,0 1,1-1,0 1,0-1,1 1,3 9,1 0,0-1,12 21,-10-23,0-1,1 0,0-1,1 0,0 0,1-1,0 0,1-1,25 17,-26-20,1-1,0-1,0 1,0-2,1 0,0 0,0-1,0-1,0 0,0-1,26-1,-19-1,0-1,0-2,-1 0,1-1,-1 0,27-13,-18 4,-1-1,0-1,33-26,-19 10</inkml:trace>
</inkml:ink>
</file>

<file path=ppt/ink/ink22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47:11.984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623 46,'-106'-17,"38"6,-1 2,-80 0,140 9,0 1,0 0,0 0,0 1,0 0,1 1,-1 0,1 0,0 1,0 0,0 0,0 1,1 0,-1 0,1 1,1 0,-1 0,1 0,0 1,1 0,-1 0,1 1,1 0,-6 11,2 0,0 0,2 1,0 0,1 1,2-1,0 1,1-1,0 1,3 29,1-25,0-1,1 1,1-1,2 0,0 0,10 23,-12-38,1 1,-1-2,1 1,1 0,0-1,0 0,0 0,1-1,0 0,1 0,0-1,0 1,0-2,0 1,1-1,0-1,14 6,-6-5,0 0,0-2,0 0,0-1,1-1,-1 0,0-1,31-5,-11-1,-1-2,0-2,36-14,-20 5</inkml:trace>
</inkml:ink>
</file>

<file path=ppt/ink/ink22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47:12.828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634 108,'-6'-4,"-25"-19,-46-24,66 41,0 1,0 1,-1 0,1 0,-1 1,0 0,0 1,-19-1,15 4,-1 0,1 0,0 2,0 0,0 1,0 0,0 1,1 1,0 1,0 0,0 1,1 0,0 1,1 1,0 0,-13 13,13-10,1 1,1 0,0 0,0 1,1 0,1 1,1 0,0 1,1 0,1 0,1 0,0 1,1 0,-2 26,5-21,0-1,2 0,0 0,2 1,0-1,8 24,-8-35,0-1,1 0,0 1,1-1,0-1,1 1,0-1,0 0,1 0,0-1,0 0,1 0,0 0,17 10,-19-14,1 0,0-1,-1 0,1 0,1-1,-1 1,0-2,1 1,-1-1,0 0,1-1,0 0,7 0,-5-2,1 1,-1-2,0 1,0-1,-1-1,1 0,0 0,15-10,-11 4,0-1,0 0,-1-1,0 0,-1-1,0 0,-2-1,1 0,-1-1,-1 0,7-18,-6 11,-2 0,0 0,-1-1,-2-1,0 1,-1-1,-2 0,0-35,-1 24,0 23,-1 0,-2-23,113 519,-108-475,0 0,1-1,0 1,0-1,1 1,0-1,0-1,9 11,-12-15,2 0,-1 0,0 0,0 0,1-1,0 1,-1-1,1 0,0 0,0-1,0 1,1-1,-1 1,0-1,0-1,1 1,-1 0,0-1,6 0,24-6</inkml:trace>
</inkml:ink>
</file>

<file path=ppt/ink/ink22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47:13.469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87 22,'-9'10,"0"1,1-1,0 1,0 1,2 0,-1 0,1 0,1 1,-6 19,7-13,2 1,0-1,1 1,1-1,2 22,20 94,-16-108,1-1,2 0,0 0,2-1,1-1,1 0,28 40,-38-59,0 0,1-1,-1 0,1 0,0 0,0 0,1-1,-1 0,1 0,0 0,0 0,0-1,0 0,0 0,0 0,0 0,1-1,-1 0,1 0,-1 0,1-1,-1 0,1 0,0-1,-1 1,1-1,-1 0,0 0,1-1,8-4,1-1,-1-1,0 0,-1-2,0 1,0-2,-1 1,-1-2,0 1,13-19,-11 11,-1 0,-1-1,0-1,-2 0,14-42,-12 14,-1 0,-3-1,-1 1,-3-1,-5-74,-6 69,5 41,6 38,58 448,-58-449,1 0,2 0,0 0,1 0,2-1,0 0,1-1,14 22,-6-16</inkml:trace>
</inkml:ink>
</file>

<file path=ppt/ink/ink23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47:14.125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708 98,'-3'-6,"-1"-1,0 1,0 0,-1 0,1 0,-1 0,-1 1,1 0,-1 0,0 0,0 1,0 0,-1 0,1 0,-1 1,0 0,0 1,0-1,0 1,-1 1,-11-2,8 2,1 0,0 1,0 1,-1-1,1 2,0-1,0 2,-16 5,-6 4,-36 19,52-23,10-4,0-1,0 1,0 0,0 1,0-1,1 1,0 1,0-1,1 0,-5 8,1-1,2 0,-1 1,-8 25,14-36,1 0,-1 1,0-1,1 0,0 1,0-1,0 0,0 1,0-1,0 1,0-1,1 0,-1 1,1-1,0 0,1 4,0-2,1-1,-1 1,1 0,-1-1,1 1,0-1,1 0,3 3,6 4,1-2,0 0,24 11,-36-19,33 14,72 18,-13-6,-87-23,-1 0,0 0,0 0,0 1,0 0,0 1,-1-1,0 1,0 0,0 0,-1 1,1-1,-1 1,-1 0,1 0,-1 1,4 9,-5-11,0 1,0 0,0 0,-1 0,1 0,-2 1,1-1,-1 0,0 0,0 1,0-1,-1 0,0 0,0 0,-1 0,0 0,0 0,0 0,-5 8,0-5,0 0,-1 0,0 0,0-1,-1 0,0-1,0 0,-1 0,0-1,0 0,-1-1,0 0,1-1,-2 0,1-1,0 0,-19 2,-2-1,0-2,1-2,-1 0,0-2,-39-8,53 7,-1-1,1-1,0-1,0 0,0-1,-16-10,26 12,0 0,0 0,1 0,0-1,0 0,0 0,0-1,1 0,1 0,-1-1,1 1,0-1,-7-17,1-8,5 3</inkml:trace>
</inkml:ink>
</file>

<file path=ppt/ink/ink23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47:14.797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120 432,'12'48,"-11"-48,1 0,-1 0,1 1,0-1,-1 0,1-1,0 1,-1 0,1 0,0-1,2 0,-1 0,20-3,0-2,-1 0,1-2,-1-1,-1 0,0-2,26-16,-34 16,-1 0,-1-1,0 0,0-1,-2 0,1 0,7-16,-15 25,5-9,-1 0,0 0,-1 0,0-1,-2 0,1 0,-2 0,0 0,1-27,-3 37,-1 1,1-1,-1 1,1-1,-1 1,0-1,0 1,-1-1,1 1,-1 0,1 0,-1-1,0 1,0 1,-1-1,1 0,-4-3,-2-1,0 0,0 1,-1 0,-15-7,18 10,0 1,0-1,0 2,-1-1,1 1,0 0,-1 0,1 0,-1 1,1 0,-1 1,1-1,-11 3,-4 2,1 1,-33 14,40-14,0 1,0 0,0 1,1 0,0 1,1 0,-1 1,2 1,0-1,0 1,1 1,0 0,1 0,-10 20,10-14,1 0,0 0,1 1,1 0,1 0,0 0,2 1,0-1,1 1,2 26,1-26,1 0,0 0,1 0,1 0,1-1,15 33,-15-40,1 0,0-1,1 0,0 0,0-1,1 0,1-1,0 1,0-2,0 0,17 10,-9-8,0-1,1 0,0-2,1 0,-1-1,1-1,26 3,-13-5,-1-1,1-2,64-7,-10-9,-1-4,120-43,95-53,-223 83</inkml:trace>
</inkml:ink>
</file>

<file path=ppt/ink/ink23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47:32.756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7 1,'-7'95,"9"150,3 129,-5-311,1-56,0-7,2-14,-1 1</inkml:trace>
</inkml:ink>
</file>

<file path=ppt/ink/ink23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47:33.084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1 1,'0'0</inkml:trace>
</inkml:ink>
</file>

<file path=ppt/ink/ink23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47:33.521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25 0,'-22'873,"21"-858,0 111,1-112,2-1,0 0,0 0,1 0,1 0,0-1,9 19,-11-27,1 1,0-1,0 0,0 0,1 0,0 0,0-1,0 1,0-1,0 0,0 0,1-1,0 1,-1-1,1 0,0 0,0-1,0 1,0-1,0 0,1-1,-1 1,0-1,0 0,0 0,9-2,0 0,-1 0,1-1,-1-1,0 0,0-1,-1-1,1 0,-1 0,12-9,47-40,-47 34</inkml:trace>
</inkml:ink>
</file>

<file path=ppt/ink/ink23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47:33.880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0 138,'0'0,"11"-4,2 0,15-9,3-2,-5 2,15-4,0 0,-6 4,9-1,-3 2,-7 3,-11 3</inkml:trace>
</inkml:ink>
</file>

<file path=ppt/ink/ink23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47:34.755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1 0,'37'762,"-37"-559,-1-183,-1 1,-7 35,60-228,17-46,-53 175,3 1,46-79,-57 110,1 1,0-1,0 2,1-1,1 1,-1 1,1 0,1 0,-1 1,1 0,1 1,-1 0,1 1,18-6,-24 10,1 0,-1 0,0 1,1-1,-1 2,0-1,1 0,-1 1,0 0,0 1,1 0,8 3,-7-1,0 0,0 1,0 0,-1 0,0 0,0 1,0 0,6 9,-3-3,0 0,-1 1,-1 1,0-1,-1 1,-1 1,0-1,-1 1,0 0,3 18,-2 31,-2 0,-7 108,0-50,3-96,4 38,-1-48</inkml:trace>
</inkml:ink>
</file>

<file path=ppt/ink/ink23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47:35.630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650 75,'-30'-8,"-206"-49,210 53,-1 1,0 2,0 0,0 1,0 2,-49 10,68-11,1 1,0 1,-1 0,1 0,0 0,0 1,1 0,-1 0,1 1,0-1,0 1,0 1,1-1,-8 10,8-7,0 0,1 0,-1 1,1-1,1 1,0 0,0 0,1 0,0 1,0-1,0 14,1 2,2-1,0 1,1-1,1 1,2-1,12 40,-14-54,1 1,0-1,1 0,0 0,0-1,1 0,1 0,-1 0,1-1,1 0,0 0,0 0,0-1,1-1,0 0,0 0,12 6,-13-9,0 0,0 0,0-1,0 0,1 0,-1-1,1 0,-1 0,1-1,-1 0,1 0,-1-1,0-1,1 1,-1-1,0 0,0-1,0 0,0-1,0 1,-1-1,1-1,-1 1,0-1,9-9,0 0,-1-1,0 0,-1 0,-1-2,0 0,-2 0,0-1,0 0,-2-1,0 0,-2-1,0 0,8-39,-12 43,-1 9,-1 0,0 0,0 0,-1-1,0 1,-1-10,0 7,0 1,0-1,2-15,-1-5,45 342,-30-224,-12-76,1 1,0-1,1 0,0 0,1 0,1-1,-1 0,2 0,0-1,10 11,-9-11</inkml:trace>
</inkml:ink>
</file>

<file path=ppt/ink/ink23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47:36.458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661 646,'-94'28,"-240"82,317-102,0 0,1 1,0 1,1 0,0 1,1 1,-17 17,22-18,-1 0,1 0,1 1,0 0,1 1,0 0,0 0,2 0,-7 21,9-23,1 1,0 0,1-1,0 1,0 0,2 13,0-18,0-1,0 1,1 0,-1-1,2 1,-1-1,1 0,0 0,0 0,0 0,8 10,-1-5,0-1,0 1,1-1,0-1,1 0,0-1,16 9,-21-13,1 0,0-1,1 0,-1-1,0 1,1-2,-1 1,1-1,0 0,-1-1,1 0,0-1,15-2,-8-1,1 0,-1-2,1 0,-2-1,1 0,-1-2,0 0,17-13,-12 5,-1 0,0-1,-2-1,0 0,15-23,-7 2,-2 0,-1-2,-2 0,-2-1,22-83,22-189,-23-4,-36 287,-1 22,-2 1,0-1,0 0,-1 0,0 1,0-1,-1 0,-6-17,9 47,-2-9,56 864,-54-870,44 594,-45-546,0-9</inkml:trace>
</inkml:ink>
</file>

<file path=ppt/ink/ink23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47:46.708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0 54,'15'65,"13"111,-11 69,-13-167,-2-39,2 1,12 56,-11-74,3 32,-7-43,10-29,8-17,-1 0,-1-1,-3-1,0-1,9-49,-15 57,2 1,26-56,-34 79,1 0,1 1,-1-1,1 1,0 0,0 0,1 1,0-1,-1 1,1 0,9-6,-10 8,0 0,-1 0,1 1,0-1,0 1,-1 0,1 0,0 0,0 0,1 1,-1 0,0 0,0 0,0 0,0 0,0 1,0 0,7 2,-2 1,0 1,0 0,0 1,-1 0,0 0,0 1,0 0,-1 0,0 0,0 1,-1 0,0 1,8 16,4 10,-2 0,16 51,-21-52,3 10,2-1,30 57,-45-100,-1 0,0 1,1-1,-1 0,0 0,1 1,-1-1,0 0,1 0,-1 0,0 0,1 1,-1-1,1 0,-1 0,0 0,1 0,-1 0,1 0,-1 0,1 0,-1 0,0 0,1 0,-1-1,1 1,-1 0,0 0,1 0,-1 0,0-1,1 1,-1 0,0 0,1-1,-1 1,0 0,0-1,1 1,-1 0,0-1,0 1,1-1,15-19,-7 2,0 1,-2-1,0 0,5-22,15-84,-23 105,33-299,-32 247,23-101,-23 148</inkml:trace>
</inkml:ink>
</file>

<file path=ppt/ink/ink24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47:47.551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572 83,'-60'-23,"16"6,-51-14,80 27,0 1,0 1,-1 0,1 1,-1 1,1 0,-24 4,29-2,-1 0,1 0,0 1,0 1,0-1,1 2,-1-1,1 1,0 1,0-1,0 2,1-1,0 1,1 0,-1 1,1 0,1 0,-1 1,2-1,-1 1,1 1,0-1,1 1,0 0,-4 16,1 2,2 0,0 0,2 0,1 1,2-1,0 1,2-1,1 0,2 1,0-2,15 43,-18-64,1 0,0 0,1 0,0-1,-1 1,2-1,-1 0,1 0,-1-1,1 1,0-1,1 0,-1 0,1-1,0 1,0-1,0-1,0 1,0-1,1 0,6 1,-5-1,1-1,0 0,-1 0,1-1,0 0,0 0,-1-1,1 0,0-1,-1 0,1 0,-1-1,0 0,0 0,11-7,-10 4,-1-1,0 0,0 0,-1-1,0 1,0-2,-1 1,0-1,0 0,-1 0,0-1,-1 1,0-1,0 0,-1 0,-1 0,2-13,2-20,-2 0,-3-82,-2 78,1-53,3 145,2 0,18 79,-5-37,-16-76,4 24,18 55,-20-78,1 0,0-1,1 0,0 0,0 0,1-1,1 0,12 12,-14-16,0 0,0 0,1-1,0 0,13 7,-16-10,0 0,1 0,-1-1,1 0,0 0,-1 0,1 0,-1-1,1 0,0 0,0 0,7-2,-1 0,0-1,-1 0,1-1,0 0,-1-1,0 0,0-1,10-7,2-3,-2-1,25-26,-7 3</inkml:trace>
</inkml:ink>
</file>

<file path=ppt/ink/ink24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47:47.973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0 0,'12'530,"-13"-498,-7 250,9-195,15 105,-13-173,0-1,1-1,1 1,0 0,2-1,0 0,9 16,-13-29,-1 0,0 0,1 0,0 0,0-1,0 1,1-1,-1 0,1 0,0 0,-1-1,1 1,1-1,-1 0,0 0,0 0,1-1,-1 1,1-1,-1 0,1 0,0-1,-1 0,1 1,0-1,-1-1,1 1,0-1,-1 0,1 0,-1 0,9-4,-4 1,-1 1,1-2,-1 1,0-1,0-1,-1 1,0-1,0 0,10-11,-7 3,1 0,-2 0,0-1,9-18,9-27</inkml:trace>
</inkml:ink>
</file>

<file path=ppt/ink/ink24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47:48.301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0 183,'143'-54,"188"-45,-300 90,9-1,3-1</inkml:trace>
</inkml:ink>
</file>

<file path=ppt/ink/ink24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47:48.973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127 639,'27'-8,"-1"-1,0-2,0 0,-2-2,1 0,-2-2,43-34,-48 34,-1-2,-1 1,-1-2,0 0,-1-1,-1-1,-1 0,0 0,14-39,-23 47,-1 0,0 1,-1-1,0 0,-1 0,-1 1,0-1,0 0,-6-20,6 27,-1 0,1 0,-1 0,-1 1,1-1,-1 1,1-1,-2 1,-3-5,-35-31,34 33,-1 0,-1 1,1 0,-1 0,0 1,0 1,-1-1,-20-4,24 8,1 0,0 0,-1 1,1 0,-1 0,1 0,0 1,-1 0,1 0,0 1,0 0,0 0,0 0,0 1,0 0,1 0,-8 5,-5 7,0 0,2 1,0 0,1 1,0 1,1 1,1 0,1 0,1 1,-12 30,11-18,0 0,3 0,1 1,1 0,1 0,-1 47,8-70,-1 0,1 0,1-1,0 1,0 0,1-1,0 0,1 0,0 0,0 0,1 0,0-1,0 0,1 0,13 13,-8-9,1-1,0-1,1 0,0 0,0-1,1-1,0-1,29 12,-24-13,1 0,0-1,1-1,-1-1,1-1,-1 0,1-2,0 0,-1-2,1 0,0-1,-1-1,0-1,0-1,-1-1,1-1,-1 0,-1-1,0-1,0-1,-1 0,0-2,-1 0,16-16,-7 1,-2-1,0-1,-2-1,-1-1,27-62,-23 40</inkml:trace>
</inkml:ink>
</file>

<file path=ppt/ink/ink24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47:49.504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4 35,'0'86,"15"112,5 56,-6-49,-13-136,-1-47,-1-27,0 0,0 1,0-1,-1 0,1 1,-5-9,-1-3,-1-7,1-1,1 1,2-1,0-1,1 1,2 0,0-1,2 1,0-1,8-38,1 18,2 1,2 0,21-44,-23 63,0 0,2 0,1 2,1 0,1 0,26-25,-33 38,1 0,0 2,1-1,0 1,0 1,1 0,0 1,0 0,0 1,1 1,-1 0,1 1,0 0,0 1,0 0,1 1,-1 1,0 1,0 0,1 0,-1 2,15 3,54 24,-55-17</inkml:trace>
</inkml:ink>
</file>

<file path=ppt/ink/ink24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47:50.348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609 82,'-10'-9,"-1"0,0 1,0 1,-1 0,0 0,0 1,-1 1,1 0,-1 0,0 2,-1-1,1 2,0 0,-1 0,0 1,-18 2,16 0,1 1,-1 0,1 2,0 0,0 0,0 2,1-1,0 2,0 0,0 1,1 0,0 1,0 0,-12 13,10-6,0 1,1 1,0 0,2 0,0 1,1 1,1 0,1 0,1 1,1 0,0 1,2 0,-3 22,6-28,1 1,0 0,1-1,1 1,1 0,0-1,9 33,-7-37,1 0,0 0,1-1,0 1,0-1,2-1,-1 1,1-1,1-1,-1 1,13 9,-14-14,0 1,0-1,1-1,-1 1,1-1,0-1,1 1,-1-1,0-1,1 0,0 0,-1 0,1-1,0-1,0 1,0-1,-1-1,1 0,0 0,0 0,-1-1,1-1,10-3,-1-2,-1-1,0 0,0-1,-1 0,0-2,-1 0,-1 0,1-2,-2 0,0 0,-1-1,0-1,-1 0,-1 0,11-25,-10 18,-2-1,0 1,-2-1,-1-1,0 1,-2-1,-1 0,-1 0,-1 0,-1 0,-6-38,-3 6,6 39,6 41,0 0,39 217,-33-202,2 0,2-1,1 0,22 41,-31-68,1 0,0-1,1 1,-1-2,2 1,10 10,-15-17,0 1,0-1,0 0,0 0,0 0,1-1,-1 1,1-1,-1 0,1 0,0 0,-1 0,1 0,0-1,0 0,-1 0,1 0,0 0,0 0,-1-1,1 0,4-1,26-11</inkml:trace>
</inkml:ink>
</file>

<file path=ppt/ink/ink24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47:50.989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0 1,'11'102,"27"108,-23-146,-2 0,-3 1,3 109,-14-175,1 1,0 0,-1 0,1 0,-1 0,1 0,-1 0,1-1,0 1,-1 0,1 0,-1 0,1-1,0 1,-1 0,1-1,0 1,0 0,-1-1,1 1,0 0,0-1,-1 1,1-1,0 1,0-1,0 1,0 0,-1-2,-12-22,7 5,1 0,0-1,2 1,0-1,2 0,0-29,17-121,-13 151,1 1,0-1,2 1,0 0,0 0,2 1,13-23,-14 30,0-1,1 1,0 1,1-1,-1 1,2 1,-1 0,2 0,-1 1,1 0,20-9,-19 11,0 0,0 1,0 1,0 0,0 0,18 0,-23 2,0 1,1 0,-1 1,1 0,-1 0,0 1,1 0,-1 0,0 0,0 1,-1 0,8 4,-3 1,0 0,-1 1,1 0,-2 1,1 0,-1 0,-1 1,0 0,0 1,10 23,-2 0,-2 1,15 58,-24-69,-1 0,1 38,-3-37,8 43,-5-47</inkml:trace>
</inkml:ink>
</file>

<file path=ppt/ink/ink24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47:51.801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643 522,'-23'-19,"0"1,-1 1,-1 1,0 1,-36-14,47 23,0 1,-1 1,0 0,0 1,0 0,-1 2,1-1,-1 2,1 0,0 1,-29 5,27-2,-1 1,0 1,1 0,0 1,-28 16,36-17,1-1,-1 2,1-1,1 1,-1 0,1 0,1 1,-1 0,1 0,1 1,-10 18,9-12,1 1,1 0,1 0,0 0,1 0,0 1,1-1,1 0,1 1,1-1,0 1,1-1,0 0,1 0,1-1,12 27,-12-31,1-1,0 0,0 0,1 0,1-1,-1 0,1 0,1-1,-1 0,17 10,-17-13,0 0,0-1,1 0,-1-1,1 0,0 0,0-1,0 0,1-1,-1 0,0 0,0-1,1 0,14-2,-11-1,-1 0,1-1,-1-1,0 1,0-2,0 0,-1 0,0-1,0-1,0 1,-1-2,-1 0,16-17,-5 3,-2-1,0 0,-1-2,24-49,-27 41,-1 0,-1-1,-2 0,6-42,7-143,-23 179,-1 1,-11-60,-1 50,10 43,1 0,0-1,-3-14,39 399,-5-86,3 9,-29-289,-1 0,2 0,5 15,-6-20,5 14</inkml:trace>
</inkml:ink>
</file>

<file path=ppt/ink/ink24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47:52.239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19 1,'10'279,"-22"-6,10-227,-4 48,0-26,3 1,12 126,-8-180,1 1,1 0,5 17,-2-15</inkml:trace>
</inkml:ink>
</file>

<file path=ppt/ink/ink24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47:52.879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573 8,'-46'-5,"-86"3,116 3,-1 1,0 0,0 2,1 0,0 0,0 2,0 0,-23 13,17-6,1 1,1 2,0 0,1 0,1 2,-22 26,33-35,1 0,0 0,1 1,-1 0,2 0,0 0,0 1,-3 15,2 0,0 0,1 33,3-43,1-1,1 0,0 0,1 1,1-1,0 0,2-1,10 27,-12-32,2-1,-1 0,1 0,0-1,1 1,-1-1,2 0,-1-1,1 1,0-1,0-1,0 1,1-1,0 0,14 5,-10-5,0-1,0-1,1 0,-1-1,1 0,-1-1,1 0,0-1,-1 0,1-1,0-1,-1 0,1 0,22-9,-21 5,1 0,-2-1,1-1,-1 0,0-1,0 0,-1-1,-1 0,0-1,0-1,15-20,-18 20,-1 1,0-1,-1-1,0 1,-1-1,0 0,-1 0,-1 0,0-1,2-24,-4 19,-2 0,0 0,0 0,-2 0,-1 0,0 0,-8-19,8 29,0-1,-1 1,-1 0,0 0,0 0,-13-13,-6-8,1-4,15 22</inkml:trace>
</inkml:ink>
</file>

<file path=ppt/ink/ink25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47:53.629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499 37,'-26'-9,"-1"2,0 1,0 0,0 2,0 2,0 0,-51 4,68-1,0 1,1 1,-1 0,1 0,0 1,0 0,0 0,0 1,1 0,0 1,0 0,0 0,1 0,0 1,0 0,1 1,-10 13,7-7,0 1,0 1,1 0,1 0,1 0,0 1,1 0,-5 33,8-27,0-1,2 1,0-1,2 1,0-1,2 0,9 36,-7-40,0-1,1 0,1-1,1 1,0-1,1-1,0 0,2 0,20 21,-27-32,0 0,-1 0,1 0,0-1,1 0,-1 0,1 0,-1-1,1 0,0 0,0 0,0-1,0 0,0 0,0 0,0-1,0 0,0 0,0-1,0 1,0-1,0-1,0 1,0-1,0 0,0 0,-1-1,1 1,-1-1,0-1,0 1,0-1,0 0,-1 0,8-8,1-4,0-2,-1 1,0-2,-2 0,0 0,-1 0,12-40,-10 15,-1 1,8-81,-8-61,-6 263,26 144,-3-37,-26-179,0 1,1-1,0 0,0 1,0-1,1 0,0 0,0-1,0 1,1 0,0-1,0 0,0 0,1 0,8 6,5 5</inkml:trace>
</inkml:ink>
</file>

<file path=ppt/ink/ink25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47:54.473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844 449,'-66'0,"-3"-2,1 4,-1 2,-82 16,126-15,1 1,-1 0,1 2,1 1,0 1,0 1,1 1,-23 16,28-15,0 0,1 1,1 0,0 1,1 1,1 1,0 0,2 0,-18 35,24-41,0 1,1-1,1 1,0 1,1-1,0 0,0 0,1 1,1-1,2 23,1-18,1 0,0-1,1 0,1 0,1 0,0-1,11 18,-13-25,1 0,0 0,0-1,0 0,1-1,0 1,0-1,1 0,0-1,0 0,0 0,1-1,16 6,-11-5,0-1,0-1,0 0,0-1,1 0,-1-1,1-1,16-2,-16 1,0-1,0-1,0 0,0-1,0-1,-1 0,0-1,0 0,0-1,-1-1,0 0,-1-1,1 0,-2-1,21-22,-16 12,-1 0,-1-1,-1-1,-1-1,13-32,-12 20,-2-1,14-75,-14 8,-2-174,-9 223,-7-85,0 7,23 266,16 155,22 235,-53-508,13 97,-11-96,1 0,0-1,2 1,10 22,-6-20</inkml:trace>
</inkml:ink>
</file>

<file path=ppt/ink/ink25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47:55.020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561 1,'-170'29,"145"-23,0 1,1 1,0 2,-37 19,57-27,1 0,-1 0,1 1,-1 0,1 0,0-1,0 2,0-1,0 0,0 1,1-1,0 1,0 0,-3 5,5-7,-1 1,1-1,-1 1,1 0,0-1,0 1,0 0,0-1,1 1,-1-1,1 1,0 0,-1-1,1 1,0-1,0 0,1 1,-1-1,0 0,1 0,-1 0,1 0,0 0,3 3,3 2,0 0,1 0,0-1,0 0,17 7,56 21,-27-13,65 37,-106-49,0 0,0 1,-1 0,0 1,21 25,-23-24,-2 1,1 0,-2 0,0 1,0 0,-2 1,7 19,-11-28,0 1,-1-1,0 1,0-1,0 1,-1-1,0 1,0-1,-1 1,0 0,0-1,-1 0,1 1,-2-1,1 0,0 0,-1 0,0 0,-1 0,-4 5,-2 2,-1-1,-1 0,0-1,0-1,-1 0,-1 0,1-2,-25 13,13-10,-1-1,0-1,0 0,-36 5,39-11,0-1,0 0,0-2,0 0,-28-5,7-3,-67-20,49 9</inkml:trace>
</inkml:ink>
</file>

<file path=ppt/ink/ink25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47:56.223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485 114,'-87'-39,"56"24,-1 1,-50-14,72 25,-1 1,0 0,0 1,1 0,-1 1,0 0,0 1,0 0,0 0,1 1,-1 1,-12 4,17-5,0 2,0-1,0 1,1-1,-1 2,1-1,0 1,0-1,0 1,1 1,0-1,0 0,0 1,1 0,0 0,0 0,0 1,1-1,-1 0,-1 13,1-3,0 0,1 1,1-1,1 0,0 1,1-1,6 30,-4-33,1 0,-1 0,2-1,0 1,1-1,0-1,0 1,1-1,1 0,0 0,1-1,0 0,0-1,1 0,0 0,14 8,-10-8,0-2,0 0,0-1,1 0,0-1,1-1,-1 0,1-1,-1-1,1 0,0-1,0-1,21-2,-16 0,0-2,-1 0,1-1,-1-1,0 0,0-2,-1-1,0 0,0-1,19-15,-28 17,0 0,0-1,-1-1,-1 1,1-1,-2-1,14-21,-7 3,22-57,-32 74,-1 1,0-1,-1 0,-1-1,0 1,0 0,-1 0,-1 0,-2-14,2 20,-1 0,0 1,0-1,-1 0,1 1,-1 0,0 0,-1 0,1 0,-1 0,0 1,0 0,-1-1,1 2,-1-1,0 0,0 1,0 0,0 0,-8-3,-2 1,0 0,-20-3,36 8</inkml:trace>
</inkml:ink>
</file>

<file path=ppt/ink/ink25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47:56.707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630 0,'-30'1,"1"1,0 1,0 1,0 1,0 2,1 1,0 1,1 2,-36 18,44-18,0 1,1 0,0 1,1 1,0 1,1 0,1 1,1 1,0 1,1 0,1 0,1 1,-11 25,6-5,1 1,3 1,1 0,-8 61,12-37,3 0,6 84,13 9,54 234,11-55,-72-288,-3 1,0 84,-6-116</inkml:trace>
</inkml:ink>
</file>

<file path=ppt/ink/ink25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47:57.035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0 18,'0'0,"13"2,3 1,0 0,14 0,2-2,18-1,1-1,20-3,-3 0,-13 0,9-4,-5 0</inkml:trace>
</inkml:ink>
</file>

<file path=ppt/ink/ink25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47:57.723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298 1,'-1'13,"-16"136,16-126,2 1,0-1,1 0,7 32,-7-49,0-1,0 1,1 0,0-1,-1 1,2-1,-1 0,1 0,0-1,0 1,0-1,0 1,1-1,0-1,8 7,6 1,0-1,39 14,-53-22,74 21,-56-17,36 13,-51-16,-1 1,0-1,0 1,0 1,0 0,-1 0,0 0,9 10,-10-10,0 1,-1 0,0 0,0 0,0 0,-1 1,0 0,0-1,-1 1,0 0,0 0,1 11,-3-12,0-1,0 0,0 1,-1-1,0 0,0 0,0 0,-1 0,1 0,-1 0,-1 0,1 0,-1 0,1-1,-1 0,-1 1,1-1,-5 4,-2 1,1 0,-2-1,1-1,-1 0,0 0,-1-1,0 0,0-1,0-1,0 1,-1-2,0 0,1-1,-1 0,-25 0,14-2,1-1,-1-2,1 0,0-1,0-1,0-2,1 0,-24-12,8 0,1-1,1-2,1-2,-49-43,62 48</inkml:trace>
</inkml:ink>
</file>

<file path=ppt/ink/ink25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47:58.519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3 0,'-3'158,"9"190,-5-336,1 0,0 0,1-1,0 1,1-1,0 1,0-1,2 0,11 19,-11-23,-1 0,1 0,0-1,0 0,1 0,0 0,0-1,0 0,1-1,-1 0,1 0,0 0,0-1,10 3,-7-3,1 0,0-1,-1-1,1 1,0-2,0 0,0 0,0-1,-1 0,1-1,0-1,-1 0,1 0,-1-1,0 0,0-1,-1-1,1 1,-1-2,-1 1,1-1,-1-1,0 0,-1 0,15-18,-12 10,-1 0,-1 0,0-1,-2 0,1 0,-2-1,7-28,-3-9,4-67,-11 84,-3 30,-1 0,0 1,-1-1,1 0,-2 1,1 0,-7-13,4 6,8 24,-1 0,0 0,2 21,0 6,10 56,55 271,-67-357,0 1,1-1,0 1,7 12,-8-18,-1 1,1-1,0 0,0 0,0 1,1-1,-1 0,0-1,1 1,-1 0,1-1,0 1,-1-1,6 2,17 2</inkml:trace>
</inkml:ink>
</file>

<file path=ppt/ink/ink25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47:59.160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1 134,'56'303,"-25"-150,-30-143,0-1,-1 1,0 0,-1 11,-1 18,1-43,1-1,-2 1,1-1,-1 1,1-1,-5-5,0-5,0-3,1 0,1-1,1 0,0 0,2 0,0 0,1 0,1 0,0 0,2 0,5-19,5-14,2 0,35-78,-44 117,1 0,0 1,0 0,1 0,0 1,1 0,1 0,11-9,-16 15,0 1,0 0,0 0,1 0,-1 1,1 0,0 0,0 1,1-1,-1 1,0 0,1 1,-1 0,1 0,-1 0,1 1,0 0,11 1,-9 2,0-1,-1 1,1 1,-1 0,0 0,0 0,-1 1,1 0,-1 0,0 1,0 0,-1 0,0 1,0 0,0 0,5 10,7 13,-1 0,-2 0,12 34,9 37,35 153,-55-215,-9-26,-1 1</inkml:trace>
</inkml:ink>
</file>

<file path=ppt/ink/ink25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47:59.504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0 0,'21'187,"-4"204,-5 185,-12-555,2 61,-1-73,0-1,0 0,1 0,0 0,0 0,1 0,4 8,3-6,1-9</inkml:trace>
</inkml:ink>
</file>

<file path=ppt/ink/ink26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47:59.847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1 1,'11'56,"3"0,3-1,32 76,-20-57,-10-30,30 54,-42-84</inkml:trace>
</inkml:ink>
</file>

<file path=ppt/ink/ink26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48:00.175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1 0,'0'0</inkml:trace>
</inkml:ink>
</file>

<file path=ppt/ink/ink26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48:00.879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1047 123,'-65'-32,"31"13,-1 3,0 0,-48-13,74 26,-1 1,0 0,0 1,0 0,0 0,0 1,0 0,0 1,0 0,0 1,0 0,0 0,1 1,-1 0,1 1,0 0,-14 8,16-6,-1 0,1 0,0 1,0 0,0 0,1 0,1 1,-1 0,1 0,0 1,1-1,0 1,0 0,1 0,0 1,-1 9,0 4,1 1,1 0,1 0,1 0,4 32,-3-47,1 1,0 0,0-1,1 1,1-1,-1 0,1 0,1 0,6 9,-7-12,0-1,0 1,1-1,-1 0,1 0,0-1,1 0,-1 1,1-2,0 1,0-1,0 0,11 4,-11-5,1 0,0-1,0 0,-1 0,1 0,0-1,0 0,0-1,0 1,0-1,0 0,-1-1,1 0,0 0,6-3,-4 0,0 0,-1-1,1 0,-1 0,0 0,-1-1,0-1,0 1,8-12,-1-3,0 0,-2-1,0 0,-2-1,0-1,-2 0,7-30,-14 43,0 0,0 0,-1 0,0 0,-3-13,1-6,-7-32,5 41,-5 58,7 12,3 1,2-1,9 50,-3-23,12 168,-18-171,-11 100,5-140,-2-1,-1 1,-2-1,-1 0,-1-1,-2 0,-1 0,-22 36,26-51,-1-1,0 0,-1 0,-1-1,0 0,-1-1,0 0,-1-1,0-1,0 0,-1-1,-1-1,0 0,0-1,0-1,-31 8,28-11,-1-1,0 0,1-2,-1 0,0-1,1-1,-1-1,1-1,0 0,0-2,0 0,1-1,0-1,-18-10,10 3,1-1,1 0,0-2,1-1,1-1,0-1,2-1,-30-41,11 3</inkml:trace>
</inkml:ink>
</file>

<file path=ppt/ink/ink26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48:01.863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15 1,'-12'151,"9"181,5-175,-2 274,3-474,1 0,3 1,1-1,2 1,1 1,3 0,28-59,-34 83,2 1,-1 0,2 1,0 0,1 0,18-17,-26 29,-1-1,1 1,-1 0,1 0,0 1,1-1,-1 1,0 0,0 0,1 0,0 1,-1-1,1 1,0 0,-1 1,1-1,0 1,0 0,0 0,-1 0,1 1,0-1,0 1,6 3,-3-2,-1 2,0-1,0 1,0 0,0 0,-1 0,1 1,-1 0,0 1,-1-1,1 1,-1 0,8 14,2 5,-2 2,-2 0,0 0,-1 1,9 46,14 147,-30-193,5 50,14 85,-22-162,0-1,0 1,0 0,0 0,0 0,0-1,0 1,1 0,-1 0,0 0,1-1,-1 1,0 0,1-1,-1 1,1 0,-1-1,1 1,0 0,-1-1,1 1,0-1,-1 1,1-1,0 0,1 1,-1-1,-1 0,1 0,0-1,0 1,0 0,0-1,0 1,0-1,0 1,0-1,0 1,-1-1,1 0,0 1,-1-1,1 0,1-1,4-6,-1 0,0-1,5-11,10-26</inkml:trace>
</inkml:ink>
</file>

<file path=ppt/ink/ink26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48:02.222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1 0,'25'767,"-5"-564,-17-181,2 0,1 0,1-1,0 0,2 0,0 0,13 19,-19-35,1 0,0 0,0 0,0-1,0 0,1 1,0-1,0-1,0 1,0-1,0 0,1 0,-1 0,8 2,-8-4,1 0,-1 0,0 0,0-1,1 0,-1 0,0 0,1 0,-1-1,0 0,1 0,-1-1,0 1,0-1,0 0,-1-1,7-3,3-3,0-1,-1 0,0-1,-1-1,-1 0,14-17,0-5,27-47,-19 21</inkml:trace>
</inkml:ink>
</file>

<file path=ppt/ink/ink26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48:02.550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1 144,'0'0,"14"-3,6-2,20-5,3-2,-5 2,16-5,-2 1,14-8,-4 0,-13 5,-15 4</inkml:trace>
</inkml:ink>
</file>

<file path=ppt/ink/ink26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48:02.910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1 0,'0'0</inkml:trace>
</inkml:ink>
</file>

<file path=ppt/ink/ink26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02-11T13:48:18.315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289 37,'9'2,"0"-1,-1 0,1 0,0-1,0-1,0 1,-1-2,10-1,-17 3,0 0,0 0,-1 0,1 0,0 0,0 0,0-1,0 1,0 0,-1 0,1-1,0 1,0 0,-1-1,1 1,0-1,0 1,-1-1,1 0,-1 1,2-2,-18-5,-1 2,6 2,0-1,0 2,0-1,-1 2,1-1,0 2,-1-1,1 1,-1 1,1 0,0 1,0 0,-12 4,9-2,-1 1,1 0,0 0,0 2,1 0,0 0,-17 14,22-15,1 1,0 0,1 0,0 1,0 0,0 0,1 0,-8 19,12-24,1 0,0 1,-1-1,1 1,1-1,-1 1,1 4,0 6,4 6,1-8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549164-2884-4D85-845C-E0E6EE210B1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8A23F05-836D-4174-B361-DF666E9099B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D3475D-2E74-46BF-A576-D16109F2E6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7268A-236F-4771-AD7F-EDCC2DB81AB7}" type="datetimeFigureOut">
              <a:rPr lang="en-GB" smtClean="0"/>
              <a:t>11/02/2022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694D47-F5C5-4FC6-BBDE-DA77BA4BF3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41C1EA-E0C5-42EA-820D-E265505685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4A6A2-9546-44A3-A596-D5A3A73032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23969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8B235E-426B-4066-BF26-A269B53B38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D133B1-63DC-4838-92F1-E95F8A9252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C60FB2-D58F-46A3-9E79-4F8C13B09C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7268A-236F-4771-AD7F-EDCC2DB81AB7}" type="datetimeFigureOut">
              <a:rPr lang="en-GB" smtClean="0"/>
              <a:t>11/02/2022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335C02-0BEC-4A3E-9D78-6928346DB0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6D5885-AAE2-4301-87F7-0741DF6349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4A6A2-9546-44A3-A596-D5A3A73032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35666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5EA564-AD44-4DD7-AB98-D380524253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48E84D1-6360-4F9A-9BD4-861A72E013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7ED55A-C8CF-4DA7-AC5A-C8DD54D0A7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7268A-236F-4771-AD7F-EDCC2DB81AB7}" type="datetimeFigureOut">
              <a:rPr lang="en-GB" smtClean="0"/>
              <a:t>11/02/2022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3F86D0-13E9-499B-9B2E-63F1A676A8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1D3336-79DA-4C4B-B742-7305CF4EB2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4A6A2-9546-44A3-A596-D5A3A73032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14809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12564E-E65F-4539-A277-300249B10F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C0D540-799D-4628-BAC2-B83F2D0BC3C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531958D-368F-4BB6-A325-245E7A77B28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5E3BADB-DCAB-4309-AFBD-8BC97D2DF5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7268A-236F-4771-AD7F-EDCC2DB81AB7}" type="datetimeFigureOut">
              <a:rPr lang="en-GB" smtClean="0"/>
              <a:t>11/02/2022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AAC3E0D-1D20-4EAC-97CC-4244191399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A7E5061-F23C-48D3-B9D1-94D5B9D910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4A6A2-9546-44A3-A596-D5A3A73032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82956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D498E3-9D65-4D95-BA22-F5F06C83B7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A8F0337-E2B8-4AC9-87F5-9F64CBBA63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02E48D6-E2A7-44F4-9180-BAFEE4BAF27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8C0F94E-5090-4118-BA9E-64967B5AA12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D9F3B50-0961-4A82-8C40-B58F5BEB651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264181D-14FE-4E0A-BBED-644F598537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7268A-236F-4771-AD7F-EDCC2DB81AB7}" type="datetimeFigureOut">
              <a:rPr lang="en-GB" smtClean="0"/>
              <a:t>11/02/2022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6EB633C-CA99-4AD9-8F66-F46EB3D894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E6325F8-63B2-4322-867A-9C34EE32D7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4A6A2-9546-44A3-A596-D5A3A73032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58473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A8458B-46AE-44AB-AC04-34D8B97728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139EA72-E22A-4A87-AD37-86B6925E2F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7268A-236F-4771-AD7F-EDCC2DB81AB7}" type="datetimeFigureOut">
              <a:rPr lang="en-GB" smtClean="0"/>
              <a:t>11/02/2022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EF8ED45-D7A3-4460-8FF4-53431FE3B2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A578E00-9FE1-45BA-8A43-01B0C352C7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4A6A2-9546-44A3-A596-D5A3A73032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00940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535BE3A-49D5-45D4-8E98-568EBD3253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7268A-236F-4771-AD7F-EDCC2DB81AB7}" type="datetimeFigureOut">
              <a:rPr lang="en-GB" smtClean="0"/>
              <a:t>11/02/2022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0D80785-9BCC-408C-A4C0-1201958A87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85E8330-A012-4720-B36D-B9E04DF46B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4A6A2-9546-44A3-A596-D5A3A73032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19276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6CE908-7252-405A-9B5B-9ECDA1628B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D92A41-B788-442E-B508-6557ABDDD7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786C5D8-373A-4728-BA37-1DFB9D5A5B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4EA63D7-AB27-44AA-A4F2-505CEAAB6A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7268A-236F-4771-AD7F-EDCC2DB81AB7}" type="datetimeFigureOut">
              <a:rPr lang="en-GB" smtClean="0"/>
              <a:t>11/02/2022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1BC87DB-71EC-4A5C-A682-92EF16CC2B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85A5AB0-4F0F-43E1-BCD6-172E6B16C4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4A6A2-9546-44A3-A596-D5A3A73032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22225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5FD2BC-1210-4714-9E00-EDD5A804E8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C306937-7065-4E83-A06E-FB5A20FFAD8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0F2B9DC-DA50-41EB-9E4B-850CDF2339A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8CFC5F3-D87C-432A-B959-F74E9F11D3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7268A-236F-4771-AD7F-EDCC2DB81AB7}" type="datetimeFigureOut">
              <a:rPr lang="en-GB" smtClean="0"/>
              <a:t>11/02/2022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2C40F63-AB84-4730-A1F0-04C2B53309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D73CB09-E5EE-493F-AC48-4E50390AC3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4A6A2-9546-44A3-A596-D5A3A73032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59253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BACD23-5859-441A-B11D-EB47EEC18B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F971CAA-465F-4F7C-B34F-28940F8C9F4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693730-6E54-4553-B97C-4056766EFD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7268A-236F-4771-AD7F-EDCC2DB81AB7}" type="datetimeFigureOut">
              <a:rPr lang="en-GB" smtClean="0"/>
              <a:t>11/02/2022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EFB761-3102-4001-BF87-9DB0399C85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FE9149-7F10-4F4A-A785-1A43462A92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4A6A2-9546-44A3-A596-D5A3A73032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79962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5972C85-5A0E-4F82-92ED-55FB5D286A7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65405D3-1B0E-4DDC-991F-CAB57B473E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339C76-6836-4908-9BE5-15EC13CD32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7268A-236F-4771-AD7F-EDCC2DB81AB7}" type="datetimeFigureOut">
              <a:rPr lang="en-GB" smtClean="0"/>
              <a:t>11/02/2022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0356570-414B-4600-91ED-964222872A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924A36-61EF-4AAB-8CFC-884D535C1B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4A6A2-9546-44A3-A596-D5A3A73032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61633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AB05947-26FC-4AB9-A8C0-7916339C12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54CA7A-3CC9-4CD1-9147-0161873834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C5E28B-F05A-4D1C-B6B6-4F15F322AA1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07268A-236F-4771-AD7F-EDCC2DB81AB7}" type="datetimeFigureOut">
              <a:rPr lang="en-GB" smtClean="0"/>
              <a:t>11/02/2022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EBEE55-E1E5-489C-91AD-679528C52FB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F797F1-EF13-44DB-BE91-4B617654B35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24A6A2-9546-44A3-A596-D5A3A73032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40711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mp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mp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mp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mp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customXml" Target="../ink/ink3.xml"/><Relationship Id="rId3" Type="http://schemas.openxmlformats.org/officeDocument/2006/relationships/image" Target="../media/image8.png"/><Relationship Id="rId7" Type="http://schemas.openxmlformats.org/officeDocument/2006/relationships/customXml" Target="../ink/ink2.xml"/><Relationship Id="rId12" Type="http://schemas.openxmlformats.org/officeDocument/2006/relationships/customXml" Target="../ink/ink6.xml"/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.png"/><Relationship Id="rId11" Type="http://schemas.openxmlformats.org/officeDocument/2006/relationships/customXml" Target="../ink/ink5.xml"/><Relationship Id="rId5" Type="http://schemas.openxmlformats.org/officeDocument/2006/relationships/customXml" Target="../ink/ink1.xml"/><Relationship Id="rId10" Type="http://schemas.openxmlformats.org/officeDocument/2006/relationships/image" Target="../media/image11.png"/><Relationship Id="rId4" Type="http://schemas.openxmlformats.org/officeDocument/2006/relationships/image" Target="../media/image9.png"/><Relationship Id="rId9" Type="http://schemas.openxmlformats.org/officeDocument/2006/relationships/customXml" Target="../ink/ink4.xml"/></Relationships>
</file>

<file path=ppt/slides/_rels/slide10.xml.rels><?xml version="1.0" encoding="UTF-8" standalone="yes"?>
<Relationships xmlns="http://schemas.openxmlformats.org/package/2006/relationships"><Relationship Id="rId117" Type="http://schemas.openxmlformats.org/officeDocument/2006/relationships/customXml" Target="../ink/ink61.xml"/><Relationship Id="rId21" Type="http://schemas.openxmlformats.org/officeDocument/2006/relationships/image" Target="../media/image25.png"/><Relationship Id="rId42" Type="http://schemas.openxmlformats.org/officeDocument/2006/relationships/customXml" Target="../ink/ink23.xml"/><Relationship Id="rId63" Type="http://schemas.openxmlformats.org/officeDocument/2006/relationships/image" Target="../media/image46.png"/><Relationship Id="rId84" Type="http://schemas.openxmlformats.org/officeDocument/2006/relationships/customXml" Target="../ink/ink44.xml"/><Relationship Id="rId138" Type="http://schemas.openxmlformats.org/officeDocument/2006/relationships/customXml" Target="../ink/ink72.xml"/><Relationship Id="rId159" Type="http://schemas.openxmlformats.org/officeDocument/2006/relationships/image" Target="../media/image93.png"/><Relationship Id="rId170" Type="http://schemas.openxmlformats.org/officeDocument/2006/relationships/customXml" Target="../ink/ink88.xml"/><Relationship Id="rId191" Type="http://schemas.openxmlformats.org/officeDocument/2006/relationships/customXml" Target="../ink/ink99.xml"/><Relationship Id="rId205" Type="http://schemas.openxmlformats.org/officeDocument/2006/relationships/customXml" Target="../ink/ink106.xml"/><Relationship Id="rId226" Type="http://schemas.openxmlformats.org/officeDocument/2006/relationships/image" Target="../media/image126.png"/><Relationship Id="rId247" Type="http://schemas.openxmlformats.org/officeDocument/2006/relationships/customXml" Target="../ink/ink127.xml"/><Relationship Id="rId107" Type="http://schemas.openxmlformats.org/officeDocument/2006/relationships/customXml" Target="../ink/ink56.xml"/><Relationship Id="rId11" Type="http://schemas.openxmlformats.org/officeDocument/2006/relationships/image" Target="../media/image17.png"/><Relationship Id="rId32" Type="http://schemas.openxmlformats.org/officeDocument/2006/relationships/customXml" Target="../ink/ink18.xml"/><Relationship Id="rId53" Type="http://schemas.openxmlformats.org/officeDocument/2006/relationships/image" Target="../media/image41.png"/><Relationship Id="rId74" Type="http://schemas.openxmlformats.org/officeDocument/2006/relationships/customXml" Target="../ink/ink39.xml"/><Relationship Id="rId128" Type="http://schemas.openxmlformats.org/officeDocument/2006/relationships/image" Target="../media/image78.png"/><Relationship Id="rId149" Type="http://schemas.openxmlformats.org/officeDocument/2006/relationships/image" Target="../media/image88.png"/><Relationship Id="rId5" Type="http://schemas.openxmlformats.org/officeDocument/2006/relationships/image" Target="../media/image13.tmp"/><Relationship Id="rId95" Type="http://schemas.openxmlformats.org/officeDocument/2006/relationships/image" Target="../media/image62.png"/><Relationship Id="rId160" Type="http://schemas.openxmlformats.org/officeDocument/2006/relationships/customXml" Target="../ink/ink83.xml"/><Relationship Id="rId181" Type="http://schemas.openxmlformats.org/officeDocument/2006/relationships/customXml" Target="../ink/ink94.xml"/><Relationship Id="rId216" Type="http://schemas.openxmlformats.org/officeDocument/2006/relationships/image" Target="../media/image121.png"/><Relationship Id="rId237" Type="http://schemas.openxmlformats.org/officeDocument/2006/relationships/customXml" Target="../ink/ink122.xml"/><Relationship Id="rId22" Type="http://schemas.openxmlformats.org/officeDocument/2006/relationships/customXml" Target="../ink/ink13.xml"/><Relationship Id="rId43" Type="http://schemas.openxmlformats.org/officeDocument/2006/relationships/image" Target="../media/image36.png"/><Relationship Id="rId64" Type="http://schemas.openxmlformats.org/officeDocument/2006/relationships/customXml" Target="../ink/ink34.xml"/><Relationship Id="rId118" Type="http://schemas.openxmlformats.org/officeDocument/2006/relationships/image" Target="../media/image73.png"/><Relationship Id="rId139" Type="http://schemas.openxmlformats.org/officeDocument/2006/relationships/image" Target="../media/image83.png"/><Relationship Id="rId85" Type="http://schemas.openxmlformats.org/officeDocument/2006/relationships/image" Target="../media/image57.png"/><Relationship Id="rId150" Type="http://schemas.openxmlformats.org/officeDocument/2006/relationships/customXml" Target="../ink/ink78.xml"/><Relationship Id="rId171" Type="http://schemas.openxmlformats.org/officeDocument/2006/relationships/customXml" Target="../ink/ink89.xml"/><Relationship Id="rId192" Type="http://schemas.openxmlformats.org/officeDocument/2006/relationships/image" Target="../media/image109.png"/><Relationship Id="rId206" Type="http://schemas.openxmlformats.org/officeDocument/2006/relationships/image" Target="../media/image116.png"/><Relationship Id="rId227" Type="http://schemas.openxmlformats.org/officeDocument/2006/relationships/customXml" Target="../ink/ink117.xml"/><Relationship Id="rId248" Type="http://schemas.openxmlformats.org/officeDocument/2006/relationships/customXml" Target="../ink/ink128.xml"/><Relationship Id="rId12" Type="http://schemas.openxmlformats.org/officeDocument/2006/relationships/customXml" Target="../ink/ink8.xml"/><Relationship Id="rId33" Type="http://schemas.openxmlformats.org/officeDocument/2006/relationships/image" Target="../media/image31.png"/><Relationship Id="rId108" Type="http://schemas.openxmlformats.org/officeDocument/2006/relationships/image" Target="../media/image68.png"/><Relationship Id="rId129" Type="http://schemas.openxmlformats.org/officeDocument/2006/relationships/customXml" Target="../ink/ink67.xml"/><Relationship Id="rId54" Type="http://schemas.openxmlformats.org/officeDocument/2006/relationships/customXml" Target="../ink/ink29.xml"/><Relationship Id="rId70" Type="http://schemas.openxmlformats.org/officeDocument/2006/relationships/customXml" Target="../ink/ink37.xml"/><Relationship Id="rId75" Type="http://schemas.openxmlformats.org/officeDocument/2006/relationships/image" Target="../media/image52.png"/><Relationship Id="rId91" Type="http://schemas.openxmlformats.org/officeDocument/2006/relationships/image" Target="../media/image60.png"/><Relationship Id="rId96" Type="http://schemas.openxmlformats.org/officeDocument/2006/relationships/customXml" Target="../ink/ink50.xml"/><Relationship Id="rId140" Type="http://schemas.openxmlformats.org/officeDocument/2006/relationships/customXml" Target="../ink/ink73.xml"/><Relationship Id="rId145" Type="http://schemas.openxmlformats.org/officeDocument/2006/relationships/image" Target="../media/image86.png"/><Relationship Id="rId161" Type="http://schemas.openxmlformats.org/officeDocument/2006/relationships/image" Target="../media/image94.png"/><Relationship Id="rId166" Type="http://schemas.openxmlformats.org/officeDocument/2006/relationships/customXml" Target="../ink/ink86.xml"/><Relationship Id="rId182" Type="http://schemas.openxmlformats.org/officeDocument/2006/relationships/image" Target="../media/image104.png"/><Relationship Id="rId187" Type="http://schemas.openxmlformats.org/officeDocument/2006/relationships/customXml" Target="../ink/ink97.xml"/><Relationship Id="rId217" Type="http://schemas.openxmlformats.org/officeDocument/2006/relationships/customXml" Target="../ink/ink11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4.tmp"/><Relationship Id="rId212" Type="http://schemas.openxmlformats.org/officeDocument/2006/relationships/image" Target="../media/image119.png"/><Relationship Id="rId233" Type="http://schemas.openxmlformats.org/officeDocument/2006/relationships/customXml" Target="../ink/ink120.xml"/><Relationship Id="rId238" Type="http://schemas.openxmlformats.org/officeDocument/2006/relationships/image" Target="../media/image132.png"/><Relationship Id="rId254" Type="http://schemas.openxmlformats.org/officeDocument/2006/relationships/customXml" Target="../ink/ink131.xml"/><Relationship Id="rId23" Type="http://schemas.openxmlformats.org/officeDocument/2006/relationships/image" Target="../media/image26.png"/><Relationship Id="rId28" Type="http://schemas.openxmlformats.org/officeDocument/2006/relationships/customXml" Target="../ink/ink16.xml"/><Relationship Id="rId49" Type="http://schemas.openxmlformats.org/officeDocument/2006/relationships/image" Target="../media/image39.png"/><Relationship Id="rId114" Type="http://schemas.openxmlformats.org/officeDocument/2006/relationships/image" Target="../media/image71.png"/><Relationship Id="rId119" Type="http://schemas.openxmlformats.org/officeDocument/2006/relationships/customXml" Target="../ink/ink62.xml"/><Relationship Id="rId44" Type="http://schemas.openxmlformats.org/officeDocument/2006/relationships/customXml" Target="../ink/ink24.xml"/><Relationship Id="rId60" Type="http://schemas.openxmlformats.org/officeDocument/2006/relationships/customXml" Target="../ink/ink32.xml"/><Relationship Id="rId65" Type="http://schemas.openxmlformats.org/officeDocument/2006/relationships/image" Target="../media/image47.png"/><Relationship Id="rId81" Type="http://schemas.openxmlformats.org/officeDocument/2006/relationships/image" Target="../media/image55.png"/><Relationship Id="rId86" Type="http://schemas.openxmlformats.org/officeDocument/2006/relationships/customXml" Target="../ink/ink45.xml"/><Relationship Id="rId130" Type="http://schemas.openxmlformats.org/officeDocument/2006/relationships/customXml" Target="../ink/ink68.xml"/><Relationship Id="rId135" Type="http://schemas.openxmlformats.org/officeDocument/2006/relationships/image" Target="../media/image81.png"/><Relationship Id="rId151" Type="http://schemas.openxmlformats.org/officeDocument/2006/relationships/image" Target="../media/image89.png"/><Relationship Id="rId156" Type="http://schemas.openxmlformats.org/officeDocument/2006/relationships/customXml" Target="../ink/ink81.xml"/><Relationship Id="rId177" Type="http://schemas.openxmlformats.org/officeDocument/2006/relationships/customXml" Target="../ink/ink92.xml"/><Relationship Id="rId198" Type="http://schemas.openxmlformats.org/officeDocument/2006/relationships/image" Target="../media/image112.png"/><Relationship Id="rId172" Type="http://schemas.openxmlformats.org/officeDocument/2006/relationships/image" Target="../media/image99.png"/><Relationship Id="rId193" Type="http://schemas.openxmlformats.org/officeDocument/2006/relationships/customXml" Target="../ink/ink100.xml"/><Relationship Id="rId202" Type="http://schemas.openxmlformats.org/officeDocument/2006/relationships/image" Target="../media/image114.png"/><Relationship Id="rId207" Type="http://schemas.openxmlformats.org/officeDocument/2006/relationships/customXml" Target="../ink/ink107.xml"/><Relationship Id="rId223" Type="http://schemas.openxmlformats.org/officeDocument/2006/relationships/customXml" Target="../ink/ink115.xml"/><Relationship Id="rId228" Type="http://schemas.openxmlformats.org/officeDocument/2006/relationships/image" Target="../media/image127.png"/><Relationship Id="rId244" Type="http://schemas.openxmlformats.org/officeDocument/2006/relationships/image" Target="../media/image135.png"/><Relationship Id="rId249" Type="http://schemas.openxmlformats.org/officeDocument/2006/relationships/image" Target="../media/image137.png"/><Relationship Id="rId13" Type="http://schemas.openxmlformats.org/officeDocument/2006/relationships/image" Target="../media/image21.png"/><Relationship Id="rId18" Type="http://schemas.openxmlformats.org/officeDocument/2006/relationships/customXml" Target="../ink/ink11.xml"/><Relationship Id="rId39" Type="http://schemas.openxmlformats.org/officeDocument/2006/relationships/image" Target="../media/image34.png"/><Relationship Id="rId109" Type="http://schemas.openxmlformats.org/officeDocument/2006/relationships/customXml" Target="../ink/ink57.xml"/><Relationship Id="rId34" Type="http://schemas.openxmlformats.org/officeDocument/2006/relationships/customXml" Target="../ink/ink19.xml"/><Relationship Id="rId50" Type="http://schemas.openxmlformats.org/officeDocument/2006/relationships/customXml" Target="../ink/ink27.xml"/><Relationship Id="rId55" Type="http://schemas.openxmlformats.org/officeDocument/2006/relationships/image" Target="../media/image42.png"/><Relationship Id="rId76" Type="http://schemas.openxmlformats.org/officeDocument/2006/relationships/customXml" Target="../ink/ink40.xml"/><Relationship Id="rId97" Type="http://schemas.openxmlformats.org/officeDocument/2006/relationships/customXml" Target="../ink/ink51.xml"/><Relationship Id="rId104" Type="http://schemas.openxmlformats.org/officeDocument/2006/relationships/image" Target="../media/image66.png"/><Relationship Id="rId120" Type="http://schemas.openxmlformats.org/officeDocument/2006/relationships/image" Target="../media/image74.png"/><Relationship Id="rId125" Type="http://schemas.openxmlformats.org/officeDocument/2006/relationships/customXml" Target="../ink/ink65.xml"/><Relationship Id="rId141" Type="http://schemas.openxmlformats.org/officeDocument/2006/relationships/image" Target="../media/image84.png"/><Relationship Id="rId146" Type="http://schemas.openxmlformats.org/officeDocument/2006/relationships/customXml" Target="../ink/ink76.xml"/><Relationship Id="rId167" Type="http://schemas.openxmlformats.org/officeDocument/2006/relationships/image" Target="../media/image97.png"/><Relationship Id="rId188" Type="http://schemas.openxmlformats.org/officeDocument/2006/relationships/image" Target="../media/image107.png"/><Relationship Id="rId7" Type="http://schemas.openxmlformats.org/officeDocument/2006/relationships/image" Target="../media/image15.tmp"/><Relationship Id="rId71" Type="http://schemas.openxmlformats.org/officeDocument/2006/relationships/image" Target="../media/image50.png"/><Relationship Id="rId92" Type="http://schemas.openxmlformats.org/officeDocument/2006/relationships/customXml" Target="../ink/ink48.xml"/><Relationship Id="rId162" Type="http://schemas.openxmlformats.org/officeDocument/2006/relationships/customXml" Target="../ink/ink84.xml"/><Relationship Id="rId183" Type="http://schemas.openxmlformats.org/officeDocument/2006/relationships/customXml" Target="../ink/ink95.xml"/><Relationship Id="rId213" Type="http://schemas.openxmlformats.org/officeDocument/2006/relationships/customXml" Target="../ink/ink110.xml"/><Relationship Id="rId218" Type="http://schemas.openxmlformats.org/officeDocument/2006/relationships/image" Target="../media/image122.png"/><Relationship Id="rId234" Type="http://schemas.openxmlformats.org/officeDocument/2006/relationships/image" Target="../media/image130.png"/><Relationship Id="rId239" Type="http://schemas.openxmlformats.org/officeDocument/2006/relationships/customXml" Target="../ink/ink123.xml"/><Relationship Id="rId2" Type="http://schemas.openxmlformats.org/officeDocument/2006/relationships/image" Target="../media/image10.tmp"/><Relationship Id="rId29" Type="http://schemas.openxmlformats.org/officeDocument/2006/relationships/image" Target="../media/image29.png"/><Relationship Id="rId250" Type="http://schemas.openxmlformats.org/officeDocument/2006/relationships/customXml" Target="../ink/ink129.xml"/><Relationship Id="rId255" Type="http://schemas.openxmlformats.org/officeDocument/2006/relationships/image" Target="../media/image140.png"/><Relationship Id="rId24" Type="http://schemas.openxmlformats.org/officeDocument/2006/relationships/customXml" Target="../ink/ink14.xml"/><Relationship Id="rId40" Type="http://schemas.openxmlformats.org/officeDocument/2006/relationships/customXml" Target="../ink/ink22.xml"/><Relationship Id="rId45" Type="http://schemas.openxmlformats.org/officeDocument/2006/relationships/image" Target="../media/image37.png"/><Relationship Id="rId66" Type="http://schemas.openxmlformats.org/officeDocument/2006/relationships/customXml" Target="../ink/ink35.xml"/><Relationship Id="rId87" Type="http://schemas.openxmlformats.org/officeDocument/2006/relationships/image" Target="../media/image58.png"/><Relationship Id="rId110" Type="http://schemas.openxmlformats.org/officeDocument/2006/relationships/image" Target="../media/image69.png"/><Relationship Id="rId115" Type="http://schemas.openxmlformats.org/officeDocument/2006/relationships/customXml" Target="../ink/ink60.xml"/><Relationship Id="rId131" Type="http://schemas.openxmlformats.org/officeDocument/2006/relationships/image" Target="../media/image79.png"/><Relationship Id="rId136" Type="http://schemas.openxmlformats.org/officeDocument/2006/relationships/customXml" Target="../ink/ink71.xml"/><Relationship Id="rId157" Type="http://schemas.openxmlformats.org/officeDocument/2006/relationships/image" Target="../media/image92.png"/><Relationship Id="rId178" Type="http://schemas.openxmlformats.org/officeDocument/2006/relationships/image" Target="../media/image102.png"/><Relationship Id="rId61" Type="http://schemas.openxmlformats.org/officeDocument/2006/relationships/image" Target="../media/image45.png"/><Relationship Id="rId82" Type="http://schemas.openxmlformats.org/officeDocument/2006/relationships/customXml" Target="../ink/ink43.xml"/><Relationship Id="rId152" Type="http://schemas.openxmlformats.org/officeDocument/2006/relationships/customXml" Target="../ink/ink79.xml"/><Relationship Id="rId173" Type="http://schemas.openxmlformats.org/officeDocument/2006/relationships/customXml" Target="../ink/ink90.xml"/><Relationship Id="rId194" Type="http://schemas.openxmlformats.org/officeDocument/2006/relationships/image" Target="../media/image110.png"/><Relationship Id="rId199" Type="http://schemas.openxmlformats.org/officeDocument/2006/relationships/customXml" Target="../ink/ink103.xml"/><Relationship Id="rId203" Type="http://schemas.openxmlformats.org/officeDocument/2006/relationships/customXml" Target="../ink/ink105.xml"/><Relationship Id="rId208" Type="http://schemas.openxmlformats.org/officeDocument/2006/relationships/image" Target="../media/image117.png"/><Relationship Id="rId229" Type="http://schemas.openxmlformats.org/officeDocument/2006/relationships/customXml" Target="../ink/ink118.xml"/><Relationship Id="rId19" Type="http://schemas.openxmlformats.org/officeDocument/2006/relationships/image" Target="../media/image24.png"/><Relationship Id="rId224" Type="http://schemas.openxmlformats.org/officeDocument/2006/relationships/image" Target="../media/image125.png"/><Relationship Id="rId240" Type="http://schemas.openxmlformats.org/officeDocument/2006/relationships/image" Target="../media/image133.png"/><Relationship Id="rId245" Type="http://schemas.openxmlformats.org/officeDocument/2006/relationships/customXml" Target="../ink/ink126.xml"/><Relationship Id="rId14" Type="http://schemas.openxmlformats.org/officeDocument/2006/relationships/customXml" Target="../ink/ink9.xml"/><Relationship Id="rId30" Type="http://schemas.openxmlformats.org/officeDocument/2006/relationships/customXml" Target="../ink/ink17.xml"/><Relationship Id="rId35" Type="http://schemas.openxmlformats.org/officeDocument/2006/relationships/image" Target="../media/image32.png"/><Relationship Id="rId56" Type="http://schemas.openxmlformats.org/officeDocument/2006/relationships/customXml" Target="../ink/ink30.xml"/><Relationship Id="rId77" Type="http://schemas.openxmlformats.org/officeDocument/2006/relationships/image" Target="../media/image53.png"/><Relationship Id="rId100" Type="http://schemas.openxmlformats.org/officeDocument/2006/relationships/image" Target="../media/image64.png"/><Relationship Id="rId105" Type="http://schemas.openxmlformats.org/officeDocument/2006/relationships/customXml" Target="../ink/ink55.xml"/><Relationship Id="rId126" Type="http://schemas.openxmlformats.org/officeDocument/2006/relationships/image" Target="../media/image77.png"/><Relationship Id="rId147" Type="http://schemas.openxmlformats.org/officeDocument/2006/relationships/image" Target="../media/image87.png"/><Relationship Id="rId168" Type="http://schemas.openxmlformats.org/officeDocument/2006/relationships/customXml" Target="../ink/ink87.xml"/><Relationship Id="rId8" Type="http://schemas.openxmlformats.org/officeDocument/2006/relationships/customXml" Target="../ink/ink7.xml"/><Relationship Id="rId51" Type="http://schemas.openxmlformats.org/officeDocument/2006/relationships/image" Target="../media/image40.png"/><Relationship Id="rId72" Type="http://schemas.openxmlformats.org/officeDocument/2006/relationships/customXml" Target="../ink/ink38.xml"/><Relationship Id="rId93" Type="http://schemas.openxmlformats.org/officeDocument/2006/relationships/image" Target="../media/image61.png"/><Relationship Id="rId98" Type="http://schemas.openxmlformats.org/officeDocument/2006/relationships/image" Target="../media/image63.png"/><Relationship Id="rId121" Type="http://schemas.openxmlformats.org/officeDocument/2006/relationships/customXml" Target="../ink/ink63.xml"/><Relationship Id="rId142" Type="http://schemas.openxmlformats.org/officeDocument/2006/relationships/customXml" Target="../ink/ink74.xml"/><Relationship Id="rId163" Type="http://schemas.openxmlformats.org/officeDocument/2006/relationships/image" Target="../media/image95.png"/><Relationship Id="rId184" Type="http://schemas.openxmlformats.org/officeDocument/2006/relationships/image" Target="../media/image105.png"/><Relationship Id="rId189" Type="http://schemas.openxmlformats.org/officeDocument/2006/relationships/customXml" Target="../ink/ink98.xml"/><Relationship Id="rId219" Type="http://schemas.openxmlformats.org/officeDocument/2006/relationships/customXml" Target="../ink/ink113.xml"/><Relationship Id="rId3" Type="http://schemas.openxmlformats.org/officeDocument/2006/relationships/image" Target="../media/image11.tmp"/><Relationship Id="rId214" Type="http://schemas.openxmlformats.org/officeDocument/2006/relationships/image" Target="../media/image120.png"/><Relationship Id="rId230" Type="http://schemas.openxmlformats.org/officeDocument/2006/relationships/image" Target="../media/image128.png"/><Relationship Id="rId235" Type="http://schemas.openxmlformats.org/officeDocument/2006/relationships/customXml" Target="../ink/ink121.xml"/><Relationship Id="rId251" Type="http://schemas.openxmlformats.org/officeDocument/2006/relationships/image" Target="../media/image138.png"/><Relationship Id="rId256" Type="http://schemas.openxmlformats.org/officeDocument/2006/relationships/customXml" Target="../ink/ink132.xml"/><Relationship Id="rId25" Type="http://schemas.openxmlformats.org/officeDocument/2006/relationships/image" Target="../media/image27.png"/><Relationship Id="rId46" Type="http://schemas.openxmlformats.org/officeDocument/2006/relationships/customXml" Target="../ink/ink25.xml"/><Relationship Id="rId67" Type="http://schemas.openxmlformats.org/officeDocument/2006/relationships/image" Target="../media/image48.png"/><Relationship Id="rId116" Type="http://schemas.openxmlformats.org/officeDocument/2006/relationships/image" Target="../media/image72.png"/><Relationship Id="rId137" Type="http://schemas.openxmlformats.org/officeDocument/2006/relationships/image" Target="../media/image82.png"/><Relationship Id="rId158" Type="http://schemas.openxmlformats.org/officeDocument/2006/relationships/customXml" Target="../ink/ink82.xml"/><Relationship Id="rId20" Type="http://schemas.openxmlformats.org/officeDocument/2006/relationships/customXml" Target="../ink/ink12.xml"/><Relationship Id="rId41" Type="http://schemas.openxmlformats.org/officeDocument/2006/relationships/image" Target="../media/image35.png"/><Relationship Id="rId62" Type="http://schemas.openxmlformats.org/officeDocument/2006/relationships/customXml" Target="../ink/ink33.xml"/><Relationship Id="rId83" Type="http://schemas.openxmlformats.org/officeDocument/2006/relationships/image" Target="../media/image56.png"/><Relationship Id="rId88" Type="http://schemas.openxmlformats.org/officeDocument/2006/relationships/customXml" Target="../ink/ink46.xml"/><Relationship Id="rId111" Type="http://schemas.openxmlformats.org/officeDocument/2006/relationships/customXml" Target="../ink/ink58.xml"/><Relationship Id="rId132" Type="http://schemas.openxmlformats.org/officeDocument/2006/relationships/customXml" Target="../ink/ink69.xml"/><Relationship Id="rId153" Type="http://schemas.openxmlformats.org/officeDocument/2006/relationships/image" Target="../media/image90.png"/><Relationship Id="rId174" Type="http://schemas.openxmlformats.org/officeDocument/2006/relationships/image" Target="../media/image100.png"/><Relationship Id="rId179" Type="http://schemas.openxmlformats.org/officeDocument/2006/relationships/customXml" Target="../ink/ink93.xml"/><Relationship Id="rId195" Type="http://schemas.openxmlformats.org/officeDocument/2006/relationships/customXml" Target="../ink/ink101.xml"/><Relationship Id="rId209" Type="http://schemas.openxmlformats.org/officeDocument/2006/relationships/customXml" Target="../ink/ink108.xml"/><Relationship Id="rId190" Type="http://schemas.openxmlformats.org/officeDocument/2006/relationships/image" Target="../media/image108.png"/><Relationship Id="rId204" Type="http://schemas.openxmlformats.org/officeDocument/2006/relationships/image" Target="../media/image115.png"/><Relationship Id="rId220" Type="http://schemas.openxmlformats.org/officeDocument/2006/relationships/image" Target="../media/image123.png"/><Relationship Id="rId225" Type="http://schemas.openxmlformats.org/officeDocument/2006/relationships/customXml" Target="../ink/ink116.xml"/><Relationship Id="rId241" Type="http://schemas.openxmlformats.org/officeDocument/2006/relationships/customXml" Target="../ink/ink124.xml"/><Relationship Id="rId246" Type="http://schemas.openxmlformats.org/officeDocument/2006/relationships/image" Target="../media/image136.png"/><Relationship Id="rId15" Type="http://schemas.openxmlformats.org/officeDocument/2006/relationships/image" Target="../media/image22.png"/><Relationship Id="rId36" Type="http://schemas.openxmlformats.org/officeDocument/2006/relationships/customXml" Target="../ink/ink20.xml"/><Relationship Id="rId57" Type="http://schemas.openxmlformats.org/officeDocument/2006/relationships/image" Target="../media/image43.png"/><Relationship Id="rId106" Type="http://schemas.openxmlformats.org/officeDocument/2006/relationships/image" Target="../media/image67.png"/><Relationship Id="rId127" Type="http://schemas.openxmlformats.org/officeDocument/2006/relationships/customXml" Target="../ink/ink66.xml"/><Relationship Id="rId10" Type="http://schemas.openxmlformats.org/officeDocument/2006/relationships/image" Target="../media/image16.png"/><Relationship Id="rId31" Type="http://schemas.openxmlformats.org/officeDocument/2006/relationships/image" Target="../media/image30.png"/><Relationship Id="rId52" Type="http://schemas.openxmlformats.org/officeDocument/2006/relationships/customXml" Target="../ink/ink28.xml"/><Relationship Id="rId73" Type="http://schemas.openxmlformats.org/officeDocument/2006/relationships/image" Target="../media/image51.png"/><Relationship Id="rId78" Type="http://schemas.openxmlformats.org/officeDocument/2006/relationships/customXml" Target="../ink/ink41.xml"/><Relationship Id="rId94" Type="http://schemas.openxmlformats.org/officeDocument/2006/relationships/customXml" Target="../ink/ink49.xml"/><Relationship Id="rId99" Type="http://schemas.openxmlformats.org/officeDocument/2006/relationships/customXml" Target="../ink/ink52.xml"/><Relationship Id="rId101" Type="http://schemas.openxmlformats.org/officeDocument/2006/relationships/customXml" Target="../ink/ink53.xml"/><Relationship Id="rId122" Type="http://schemas.openxmlformats.org/officeDocument/2006/relationships/image" Target="../media/image75.png"/><Relationship Id="rId143" Type="http://schemas.openxmlformats.org/officeDocument/2006/relationships/image" Target="../media/image85.png"/><Relationship Id="rId148" Type="http://schemas.openxmlformats.org/officeDocument/2006/relationships/customXml" Target="../ink/ink77.xml"/><Relationship Id="rId164" Type="http://schemas.openxmlformats.org/officeDocument/2006/relationships/customXml" Target="../ink/ink85.xml"/><Relationship Id="rId169" Type="http://schemas.openxmlformats.org/officeDocument/2006/relationships/image" Target="../media/image98.png"/><Relationship Id="rId185" Type="http://schemas.openxmlformats.org/officeDocument/2006/relationships/customXml" Target="../ink/ink96.xml"/><Relationship Id="rId4" Type="http://schemas.openxmlformats.org/officeDocument/2006/relationships/image" Target="../media/image12.tmp"/><Relationship Id="rId9" Type="http://schemas.openxmlformats.org/officeDocument/2006/relationships/image" Target="../media/image18.png"/><Relationship Id="rId180" Type="http://schemas.openxmlformats.org/officeDocument/2006/relationships/image" Target="../media/image103.png"/><Relationship Id="rId210" Type="http://schemas.openxmlformats.org/officeDocument/2006/relationships/image" Target="../media/image118.png"/><Relationship Id="rId215" Type="http://schemas.openxmlformats.org/officeDocument/2006/relationships/customXml" Target="../ink/ink111.xml"/><Relationship Id="rId236" Type="http://schemas.openxmlformats.org/officeDocument/2006/relationships/image" Target="../media/image131.png"/><Relationship Id="rId26" Type="http://schemas.openxmlformats.org/officeDocument/2006/relationships/customXml" Target="../ink/ink15.xml"/><Relationship Id="rId231" Type="http://schemas.openxmlformats.org/officeDocument/2006/relationships/customXml" Target="../ink/ink119.xml"/><Relationship Id="rId252" Type="http://schemas.openxmlformats.org/officeDocument/2006/relationships/customXml" Target="../ink/ink130.xml"/><Relationship Id="rId47" Type="http://schemas.openxmlformats.org/officeDocument/2006/relationships/image" Target="../media/image38.png"/><Relationship Id="rId68" Type="http://schemas.openxmlformats.org/officeDocument/2006/relationships/customXml" Target="../ink/ink36.xml"/><Relationship Id="rId89" Type="http://schemas.openxmlformats.org/officeDocument/2006/relationships/image" Target="../media/image59.png"/><Relationship Id="rId112" Type="http://schemas.openxmlformats.org/officeDocument/2006/relationships/image" Target="../media/image70.png"/><Relationship Id="rId133" Type="http://schemas.openxmlformats.org/officeDocument/2006/relationships/image" Target="../media/image80.png"/><Relationship Id="rId154" Type="http://schemas.openxmlformats.org/officeDocument/2006/relationships/customXml" Target="../ink/ink80.xml"/><Relationship Id="rId175" Type="http://schemas.openxmlformats.org/officeDocument/2006/relationships/customXml" Target="../ink/ink91.xml"/><Relationship Id="rId196" Type="http://schemas.openxmlformats.org/officeDocument/2006/relationships/image" Target="../media/image111.png"/><Relationship Id="rId200" Type="http://schemas.openxmlformats.org/officeDocument/2006/relationships/image" Target="../media/image113.png"/><Relationship Id="rId16" Type="http://schemas.openxmlformats.org/officeDocument/2006/relationships/customXml" Target="../ink/ink10.xml"/><Relationship Id="rId221" Type="http://schemas.openxmlformats.org/officeDocument/2006/relationships/customXml" Target="../ink/ink114.xml"/><Relationship Id="rId242" Type="http://schemas.openxmlformats.org/officeDocument/2006/relationships/image" Target="../media/image134.png"/><Relationship Id="rId37" Type="http://schemas.openxmlformats.org/officeDocument/2006/relationships/image" Target="../media/image33.png"/><Relationship Id="rId58" Type="http://schemas.openxmlformats.org/officeDocument/2006/relationships/customXml" Target="../ink/ink31.xml"/><Relationship Id="rId79" Type="http://schemas.openxmlformats.org/officeDocument/2006/relationships/image" Target="../media/image54.png"/><Relationship Id="rId102" Type="http://schemas.openxmlformats.org/officeDocument/2006/relationships/image" Target="../media/image65.png"/><Relationship Id="rId123" Type="http://schemas.openxmlformats.org/officeDocument/2006/relationships/customXml" Target="../ink/ink64.xml"/><Relationship Id="rId144" Type="http://schemas.openxmlformats.org/officeDocument/2006/relationships/customXml" Target="../ink/ink75.xml"/><Relationship Id="rId90" Type="http://schemas.openxmlformats.org/officeDocument/2006/relationships/customXml" Target="../ink/ink47.xml"/><Relationship Id="rId165" Type="http://schemas.openxmlformats.org/officeDocument/2006/relationships/image" Target="../media/image96.png"/><Relationship Id="rId186" Type="http://schemas.openxmlformats.org/officeDocument/2006/relationships/image" Target="../media/image106.png"/><Relationship Id="rId211" Type="http://schemas.openxmlformats.org/officeDocument/2006/relationships/customXml" Target="../ink/ink109.xml"/><Relationship Id="rId232" Type="http://schemas.openxmlformats.org/officeDocument/2006/relationships/image" Target="../media/image129.png"/><Relationship Id="rId253" Type="http://schemas.openxmlformats.org/officeDocument/2006/relationships/image" Target="../media/image139.png"/><Relationship Id="rId27" Type="http://schemas.openxmlformats.org/officeDocument/2006/relationships/image" Target="../media/image28.png"/><Relationship Id="rId48" Type="http://schemas.openxmlformats.org/officeDocument/2006/relationships/customXml" Target="../ink/ink26.xml"/><Relationship Id="rId69" Type="http://schemas.openxmlformats.org/officeDocument/2006/relationships/image" Target="../media/image49.png"/><Relationship Id="rId113" Type="http://schemas.openxmlformats.org/officeDocument/2006/relationships/customXml" Target="../ink/ink59.xml"/><Relationship Id="rId134" Type="http://schemas.openxmlformats.org/officeDocument/2006/relationships/customXml" Target="../ink/ink70.xml"/><Relationship Id="rId80" Type="http://schemas.openxmlformats.org/officeDocument/2006/relationships/customXml" Target="../ink/ink42.xml"/><Relationship Id="rId155" Type="http://schemas.openxmlformats.org/officeDocument/2006/relationships/image" Target="../media/image91.png"/><Relationship Id="rId176" Type="http://schemas.openxmlformats.org/officeDocument/2006/relationships/image" Target="../media/image101.png"/><Relationship Id="rId197" Type="http://schemas.openxmlformats.org/officeDocument/2006/relationships/customXml" Target="../ink/ink102.xml"/><Relationship Id="rId201" Type="http://schemas.openxmlformats.org/officeDocument/2006/relationships/customXml" Target="../ink/ink104.xml"/><Relationship Id="rId222" Type="http://schemas.openxmlformats.org/officeDocument/2006/relationships/image" Target="../media/image124.png"/><Relationship Id="rId243" Type="http://schemas.openxmlformats.org/officeDocument/2006/relationships/customXml" Target="../ink/ink125.xml"/><Relationship Id="rId17" Type="http://schemas.openxmlformats.org/officeDocument/2006/relationships/image" Target="../media/image23.png"/><Relationship Id="rId38" Type="http://schemas.openxmlformats.org/officeDocument/2006/relationships/customXml" Target="../ink/ink21.xml"/><Relationship Id="rId59" Type="http://schemas.openxmlformats.org/officeDocument/2006/relationships/image" Target="../media/image44.png"/><Relationship Id="rId103" Type="http://schemas.openxmlformats.org/officeDocument/2006/relationships/customXml" Target="../ink/ink54.xml"/><Relationship Id="rId124" Type="http://schemas.openxmlformats.org/officeDocument/2006/relationships/image" Target="../media/image7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tmp"/><Relationship Id="rId2" Type="http://schemas.openxmlformats.org/officeDocument/2006/relationships/image" Target="../media/image18.tmp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2.tmp"/><Relationship Id="rId5" Type="http://schemas.openxmlformats.org/officeDocument/2006/relationships/image" Target="../media/image21.tmp"/><Relationship Id="rId4" Type="http://schemas.openxmlformats.org/officeDocument/2006/relationships/image" Target="../media/image20.tmp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tmp"/><Relationship Id="rId7" Type="http://schemas.openxmlformats.org/officeDocument/2006/relationships/image" Target="../media/image28.tmp"/><Relationship Id="rId2" Type="http://schemas.openxmlformats.org/officeDocument/2006/relationships/image" Target="../media/image23.tmp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tmp"/><Relationship Id="rId5" Type="http://schemas.openxmlformats.org/officeDocument/2006/relationships/image" Target="../media/image26.tmp"/><Relationship Id="rId4" Type="http://schemas.openxmlformats.org/officeDocument/2006/relationships/image" Target="../media/image25.tmp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tmp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7.tmp"/><Relationship Id="rId3" Type="http://schemas.openxmlformats.org/officeDocument/2006/relationships/image" Target="../media/image142.tmp"/><Relationship Id="rId7" Type="http://schemas.openxmlformats.org/officeDocument/2006/relationships/image" Target="../media/image146.tmp"/><Relationship Id="rId2" Type="http://schemas.openxmlformats.org/officeDocument/2006/relationships/image" Target="../media/image14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45.tmp"/><Relationship Id="rId11" Type="http://schemas.openxmlformats.org/officeDocument/2006/relationships/image" Target="../media/image150.tmp"/><Relationship Id="rId5" Type="http://schemas.openxmlformats.org/officeDocument/2006/relationships/image" Target="../media/image144.tmp"/><Relationship Id="rId10" Type="http://schemas.openxmlformats.org/officeDocument/2006/relationships/image" Target="../media/image149.tmp"/><Relationship Id="rId4" Type="http://schemas.openxmlformats.org/officeDocument/2006/relationships/image" Target="../media/image143.tmp"/><Relationship Id="rId9" Type="http://schemas.openxmlformats.org/officeDocument/2006/relationships/image" Target="../media/image148.tmp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1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17" Type="http://schemas.openxmlformats.org/officeDocument/2006/relationships/customXml" Target="../ink/ink191.xml"/><Relationship Id="rId21" Type="http://schemas.openxmlformats.org/officeDocument/2006/relationships/image" Target="../media/image162.png"/><Relationship Id="rId42" Type="http://schemas.openxmlformats.org/officeDocument/2006/relationships/customXml" Target="../ink/ink152.xml"/><Relationship Id="rId63" Type="http://schemas.openxmlformats.org/officeDocument/2006/relationships/customXml" Target="../ink/ink163.xml"/><Relationship Id="rId84" Type="http://schemas.openxmlformats.org/officeDocument/2006/relationships/image" Target="../media/image192.png"/><Relationship Id="rId138" Type="http://schemas.openxmlformats.org/officeDocument/2006/relationships/image" Target="../media/image219.png"/><Relationship Id="rId159" Type="http://schemas.openxmlformats.org/officeDocument/2006/relationships/image" Target="../media/image229.png"/><Relationship Id="rId170" Type="http://schemas.openxmlformats.org/officeDocument/2006/relationships/customXml" Target="../ink/ink218.xml"/><Relationship Id="rId191" Type="http://schemas.openxmlformats.org/officeDocument/2006/relationships/image" Target="../media/image245.png"/><Relationship Id="rId205" Type="http://schemas.openxmlformats.org/officeDocument/2006/relationships/customXml" Target="../ink/ink236.xml"/><Relationship Id="rId226" Type="http://schemas.openxmlformats.org/officeDocument/2006/relationships/image" Target="../media/image262.png"/><Relationship Id="rId247" Type="http://schemas.openxmlformats.org/officeDocument/2006/relationships/customXml" Target="../ink/ink257.xml"/><Relationship Id="rId107" Type="http://schemas.openxmlformats.org/officeDocument/2006/relationships/customXml" Target="../ink/ink186.xml"/><Relationship Id="rId11" Type="http://schemas.openxmlformats.org/officeDocument/2006/relationships/image" Target="../media/image157.png"/><Relationship Id="rId32" Type="http://schemas.openxmlformats.org/officeDocument/2006/relationships/customXml" Target="../ink/ink147.xml"/><Relationship Id="rId53" Type="http://schemas.openxmlformats.org/officeDocument/2006/relationships/customXml" Target="../ink/ink158.xml"/><Relationship Id="rId74" Type="http://schemas.openxmlformats.org/officeDocument/2006/relationships/customXml" Target="../ink/ink169.xml"/><Relationship Id="rId128" Type="http://schemas.openxmlformats.org/officeDocument/2006/relationships/image" Target="../media/image214.png"/><Relationship Id="rId149" Type="http://schemas.openxmlformats.org/officeDocument/2006/relationships/customXml" Target="../ink/ink207.xml"/><Relationship Id="rId5" Type="http://schemas.openxmlformats.org/officeDocument/2006/relationships/image" Target="../media/image154.png"/><Relationship Id="rId95" Type="http://schemas.openxmlformats.org/officeDocument/2006/relationships/customXml" Target="../ink/ink180.xml"/><Relationship Id="rId160" Type="http://schemas.openxmlformats.org/officeDocument/2006/relationships/customXml" Target="../ink/ink213.xml"/><Relationship Id="rId181" Type="http://schemas.openxmlformats.org/officeDocument/2006/relationships/image" Target="../media/image240.png"/><Relationship Id="rId216" Type="http://schemas.openxmlformats.org/officeDocument/2006/relationships/image" Target="../media/image257.png"/><Relationship Id="rId237" Type="http://schemas.openxmlformats.org/officeDocument/2006/relationships/customXml" Target="../ink/ink252.xml"/><Relationship Id="rId258" Type="http://schemas.openxmlformats.org/officeDocument/2006/relationships/customXml" Target="../ink/ink263.xml"/><Relationship Id="rId22" Type="http://schemas.openxmlformats.org/officeDocument/2006/relationships/customXml" Target="../ink/ink142.xml"/><Relationship Id="rId43" Type="http://schemas.openxmlformats.org/officeDocument/2006/relationships/image" Target="../media/image173.png"/><Relationship Id="rId64" Type="http://schemas.openxmlformats.org/officeDocument/2006/relationships/image" Target="../media/image183.png"/><Relationship Id="rId118" Type="http://schemas.openxmlformats.org/officeDocument/2006/relationships/image" Target="../media/image209.png"/><Relationship Id="rId139" Type="http://schemas.openxmlformats.org/officeDocument/2006/relationships/customXml" Target="../ink/ink202.xml"/><Relationship Id="rId85" Type="http://schemas.openxmlformats.org/officeDocument/2006/relationships/customXml" Target="../ink/ink175.xml"/><Relationship Id="rId150" Type="http://schemas.openxmlformats.org/officeDocument/2006/relationships/image" Target="../media/image225.png"/><Relationship Id="rId171" Type="http://schemas.openxmlformats.org/officeDocument/2006/relationships/image" Target="../media/image235.png"/><Relationship Id="rId192" Type="http://schemas.openxmlformats.org/officeDocument/2006/relationships/customXml" Target="../ink/ink229.xml"/><Relationship Id="rId206" Type="http://schemas.openxmlformats.org/officeDocument/2006/relationships/image" Target="../media/image252.png"/><Relationship Id="rId227" Type="http://schemas.openxmlformats.org/officeDocument/2006/relationships/customXml" Target="../ink/ink247.xml"/><Relationship Id="rId248" Type="http://schemas.openxmlformats.org/officeDocument/2006/relationships/image" Target="../media/image273.png"/><Relationship Id="rId12" Type="http://schemas.openxmlformats.org/officeDocument/2006/relationships/customXml" Target="../ink/ink137.xml"/><Relationship Id="rId33" Type="http://schemas.openxmlformats.org/officeDocument/2006/relationships/image" Target="../media/image168.png"/><Relationship Id="rId108" Type="http://schemas.openxmlformats.org/officeDocument/2006/relationships/image" Target="../media/image204.png"/><Relationship Id="rId129" Type="http://schemas.openxmlformats.org/officeDocument/2006/relationships/customXml" Target="../ink/ink197.xml"/><Relationship Id="rId54" Type="http://schemas.openxmlformats.org/officeDocument/2006/relationships/image" Target="../media/image178.png"/><Relationship Id="rId75" Type="http://schemas.openxmlformats.org/officeDocument/2006/relationships/image" Target="../media/image188.png"/><Relationship Id="rId96" Type="http://schemas.openxmlformats.org/officeDocument/2006/relationships/image" Target="../media/image198.png"/><Relationship Id="rId140" Type="http://schemas.openxmlformats.org/officeDocument/2006/relationships/image" Target="../media/image220.png"/><Relationship Id="rId161" Type="http://schemas.openxmlformats.org/officeDocument/2006/relationships/image" Target="../media/image230.png"/><Relationship Id="rId182" Type="http://schemas.openxmlformats.org/officeDocument/2006/relationships/customXml" Target="../ink/ink224.xml"/><Relationship Id="rId217" Type="http://schemas.openxmlformats.org/officeDocument/2006/relationships/customXml" Target="../ink/ink242.xml"/><Relationship Id="rId6" Type="http://schemas.openxmlformats.org/officeDocument/2006/relationships/customXml" Target="../ink/ink134.xml"/><Relationship Id="rId238" Type="http://schemas.openxmlformats.org/officeDocument/2006/relationships/image" Target="../media/image268.png"/><Relationship Id="rId259" Type="http://schemas.openxmlformats.org/officeDocument/2006/relationships/image" Target="../media/image278.png"/><Relationship Id="rId23" Type="http://schemas.openxmlformats.org/officeDocument/2006/relationships/image" Target="../media/image163.png"/><Relationship Id="rId28" Type="http://schemas.openxmlformats.org/officeDocument/2006/relationships/customXml" Target="../ink/ink145.xml"/><Relationship Id="rId49" Type="http://schemas.openxmlformats.org/officeDocument/2006/relationships/image" Target="../media/image176.png"/><Relationship Id="rId114" Type="http://schemas.openxmlformats.org/officeDocument/2006/relationships/image" Target="../media/image207.png"/><Relationship Id="rId119" Type="http://schemas.openxmlformats.org/officeDocument/2006/relationships/customXml" Target="../ink/ink192.xml"/><Relationship Id="rId44" Type="http://schemas.openxmlformats.org/officeDocument/2006/relationships/customXml" Target="../ink/ink153.xml"/><Relationship Id="rId60" Type="http://schemas.openxmlformats.org/officeDocument/2006/relationships/image" Target="../media/image181.png"/><Relationship Id="rId65" Type="http://schemas.openxmlformats.org/officeDocument/2006/relationships/customXml" Target="../ink/ink164.xml"/><Relationship Id="rId81" Type="http://schemas.openxmlformats.org/officeDocument/2006/relationships/customXml" Target="../ink/ink173.xml"/><Relationship Id="rId86" Type="http://schemas.openxmlformats.org/officeDocument/2006/relationships/image" Target="../media/image193.png"/><Relationship Id="rId130" Type="http://schemas.openxmlformats.org/officeDocument/2006/relationships/image" Target="../media/image215.png"/><Relationship Id="rId135" Type="http://schemas.openxmlformats.org/officeDocument/2006/relationships/customXml" Target="../ink/ink200.xml"/><Relationship Id="rId151" Type="http://schemas.openxmlformats.org/officeDocument/2006/relationships/customXml" Target="../ink/ink208.xml"/><Relationship Id="rId156" Type="http://schemas.openxmlformats.org/officeDocument/2006/relationships/customXml" Target="../ink/ink211.xml"/><Relationship Id="rId177" Type="http://schemas.openxmlformats.org/officeDocument/2006/relationships/image" Target="../media/image238.png"/><Relationship Id="rId198" Type="http://schemas.openxmlformats.org/officeDocument/2006/relationships/customXml" Target="../ink/ink232.xml"/><Relationship Id="rId172" Type="http://schemas.openxmlformats.org/officeDocument/2006/relationships/customXml" Target="../ink/ink219.xml"/><Relationship Id="rId193" Type="http://schemas.openxmlformats.org/officeDocument/2006/relationships/image" Target="../media/image246.png"/><Relationship Id="rId202" Type="http://schemas.openxmlformats.org/officeDocument/2006/relationships/image" Target="../media/image250.png"/><Relationship Id="rId207" Type="http://schemas.openxmlformats.org/officeDocument/2006/relationships/customXml" Target="../ink/ink237.xml"/><Relationship Id="rId223" Type="http://schemas.openxmlformats.org/officeDocument/2006/relationships/customXml" Target="../ink/ink245.xml"/><Relationship Id="rId228" Type="http://schemas.openxmlformats.org/officeDocument/2006/relationships/image" Target="../media/image263.png"/><Relationship Id="rId244" Type="http://schemas.openxmlformats.org/officeDocument/2006/relationships/image" Target="../media/image271.png"/><Relationship Id="rId249" Type="http://schemas.openxmlformats.org/officeDocument/2006/relationships/customXml" Target="../ink/ink258.xml"/><Relationship Id="rId13" Type="http://schemas.openxmlformats.org/officeDocument/2006/relationships/image" Target="../media/image158.png"/><Relationship Id="rId18" Type="http://schemas.openxmlformats.org/officeDocument/2006/relationships/customXml" Target="../ink/ink140.xml"/><Relationship Id="rId39" Type="http://schemas.openxmlformats.org/officeDocument/2006/relationships/image" Target="../media/image171.png"/><Relationship Id="rId109" Type="http://schemas.openxmlformats.org/officeDocument/2006/relationships/customXml" Target="../ink/ink187.xml"/><Relationship Id="rId260" Type="http://schemas.openxmlformats.org/officeDocument/2006/relationships/customXml" Target="../ink/ink264.xml"/><Relationship Id="rId265" Type="http://schemas.openxmlformats.org/officeDocument/2006/relationships/customXml" Target="../ink/ink267.xml"/><Relationship Id="rId34" Type="http://schemas.openxmlformats.org/officeDocument/2006/relationships/customXml" Target="../ink/ink148.xml"/><Relationship Id="rId50" Type="http://schemas.openxmlformats.org/officeDocument/2006/relationships/customXml" Target="../ink/ink156.xml"/><Relationship Id="rId55" Type="http://schemas.openxmlformats.org/officeDocument/2006/relationships/customXml" Target="../ink/ink159.xml"/><Relationship Id="rId76" Type="http://schemas.openxmlformats.org/officeDocument/2006/relationships/customXml" Target="../ink/ink170.xml"/><Relationship Id="rId97" Type="http://schemas.openxmlformats.org/officeDocument/2006/relationships/customXml" Target="../ink/ink181.xml"/><Relationship Id="rId104" Type="http://schemas.openxmlformats.org/officeDocument/2006/relationships/image" Target="../media/image202.png"/><Relationship Id="rId120" Type="http://schemas.openxmlformats.org/officeDocument/2006/relationships/image" Target="../media/image210.png"/><Relationship Id="rId125" Type="http://schemas.openxmlformats.org/officeDocument/2006/relationships/customXml" Target="../ink/ink195.xml"/><Relationship Id="rId141" Type="http://schemas.openxmlformats.org/officeDocument/2006/relationships/customXml" Target="../ink/ink203.xml"/><Relationship Id="rId146" Type="http://schemas.openxmlformats.org/officeDocument/2006/relationships/image" Target="../media/image223.png"/><Relationship Id="rId167" Type="http://schemas.openxmlformats.org/officeDocument/2006/relationships/image" Target="../media/image233.png"/><Relationship Id="rId188" Type="http://schemas.openxmlformats.org/officeDocument/2006/relationships/customXml" Target="../ink/ink227.xml"/><Relationship Id="rId7" Type="http://schemas.openxmlformats.org/officeDocument/2006/relationships/image" Target="../media/image155.png"/><Relationship Id="rId71" Type="http://schemas.openxmlformats.org/officeDocument/2006/relationships/image" Target="../media/image186.png"/><Relationship Id="rId92" Type="http://schemas.openxmlformats.org/officeDocument/2006/relationships/image" Target="../media/image196.png"/><Relationship Id="rId162" Type="http://schemas.openxmlformats.org/officeDocument/2006/relationships/customXml" Target="../ink/ink214.xml"/><Relationship Id="rId183" Type="http://schemas.openxmlformats.org/officeDocument/2006/relationships/image" Target="../media/image241.png"/><Relationship Id="rId213" Type="http://schemas.openxmlformats.org/officeDocument/2006/relationships/customXml" Target="../ink/ink240.xml"/><Relationship Id="rId218" Type="http://schemas.openxmlformats.org/officeDocument/2006/relationships/image" Target="../media/image258.png"/><Relationship Id="rId234" Type="http://schemas.openxmlformats.org/officeDocument/2006/relationships/image" Target="../media/image266.png"/><Relationship Id="rId239" Type="http://schemas.openxmlformats.org/officeDocument/2006/relationships/customXml" Target="../ink/ink253.xml"/><Relationship Id="rId2" Type="http://schemas.openxmlformats.org/officeDocument/2006/relationships/image" Target="../media/image152.tmp"/><Relationship Id="rId29" Type="http://schemas.openxmlformats.org/officeDocument/2006/relationships/image" Target="../media/image166.png"/><Relationship Id="rId250" Type="http://schemas.openxmlformats.org/officeDocument/2006/relationships/image" Target="../media/image274.png"/><Relationship Id="rId255" Type="http://schemas.openxmlformats.org/officeDocument/2006/relationships/customXml" Target="../ink/ink261.xml"/><Relationship Id="rId24" Type="http://schemas.openxmlformats.org/officeDocument/2006/relationships/customXml" Target="../ink/ink143.xml"/><Relationship Id="rId40" Type="http://schemas.openxmlformats.org/officeDocument/2006/relationships/customXml" Target="../ink/ink151.xml"/><Relationship Id="rId45" Type="http://schemas.openxmlformats.org/officeDocument/2006/relationships/image" Target="../media/image174.png"/><Relationship Id="rId66" Type="http://schemas.openxmlformats.org/officeDocument/2006/relationships/customXml" Target="../ink/ink165.xml"/><Relationship Id="rId87" Type="http://schemas.openxmlformats.org/officeDocument/2006/relationships/customXml" Target="../ink/ink176.xml"/><Relationship Id="rId110" Type="http://schemas.openxmlformats.org/officeDocument/2006/relationships/image" Target="../media/image205.png"/><Relationship Id="rId115" Type="http://schemas.openxmlformats.org/officeDocument/2006/relationships/customXml" Target="../ink/ink190.xml"/><Relationship Id="rId131" Type="http://schemas.openxmlformats.org/officeDocument/2006/relationships/customXml" Target="../ink/ink198.xml"/><Relationship Id="rId136" Type="http://schemas.openxmlformats.org/officeDocument/2006/relationships/image" Target="../media/image218.png"/><Relationship Id="rId157" Type="http://schemas.openxmlformats.org/officeDocument/2006/relationships/image" Target="../media/image228.png"/><Relationship Id="rId178" Type="http://schemas.openxmlformats.org/officeDocument/2006/relationships/customXml" Target="../ink/ink222.xml"/><Relationship Id="rId61" Type="http://schemas.openxmlformats.org/officeDocument/2006/relationships/customXml" Target="../ink/ink162.xml"/><Relationship Id="rId82" Type="http://schemas.openxmlformats.org/officeDocument/2006/relationships/image" Target="../media/image191.png"/><Relationship Id="rId152" Type="http://schemas.openxmlformats.org/officeDocument/2006/relationships/image" Target="../media/image226.png"/><Relationship Id="rId173" Type="http://schemas.openxmlformats.org/officeDocument/2006/relationships/image" Target="../media/image236.png"/><Relationship Id="rId194" Type="http://schemas.openxmlformats.org/officeDocument/2006/relationships/customXml" Target="../ink/ink230.xml"/><Relationship Id="rId199" Type="http://schemas.openxmlformats.org/officeDocument/2006/relationships/image" Target="../media/image249.png"/><Relationship Id="rId203" Type="http://schemas.openxmlformats.org/officeDocument/2006/relationships/customXml" Target="../ink/ink235.xml"/><Relationship Id="rId208" Type="http://schemas.openxmlformats.org/officeDocument/2006/relationships/image" Target="../media/image253.png"/><Relationship Id="rId229" Type="http://schemas.openxmlformats.org/officeDocument/2006/relationships/customXml" Target="../ink/ink248.xml"/><Relationship Id="rId19" Type="http://schemas.openxmlformats.org/officeDocument/2006/relationships/image" Target="../media/image161.png"/><Relationship Id="rId224" Type="http://schemas.openxmlformats.org/officeDocument/2006/relationships/image" Target="../media/image261.png"/><Relationship Id="rId240" Type="http://schemas.openxmlformats.org/officeDocument/2006/relationships/image" Target="../media/image269.png"/><Relationship Id="rId245" Type="http://schemas.openxmlformats.org/officeDocument/2006/relationships/customXml" Target="../ink/ink256.xml"/><Relationship Id="rId261" Type="http://schemas.openxmlformats.org/officeDocument/2006/relationships/image" Target="../media/image279.png"/><Relationship Id="rId266" Type="http://schemas.openxmlformats.org/officeDocument/2006/relationships/image" Target="../media/image281.png"/><Relationship Id="rId14" Type="http://schemas.openxmlformats.org/officeDocument/2006/relationships/customXml" Target="../ink/ink138.xml"/><Relationship Id="rId30" Type="http://schemas.openxmlformats.org/officeDocument/2006/relationships/customXml" Target="../ink/ink146.xml"/><Relationship Id="rId35" Type="http://schemas.openxmlformats.org/officeDocument/2006/relationships/image" Target="../media/image169.png"/><Relationship Id="rId56" Type="http://schemas.openxmlformats.org/officeDocument/2006/relationships/image" Target="../media/image179.png"/><Relationship Id="rId77" Type="http://schemas.openxmlformats.org/officeDocument/2006/relationships/customXml" Target="../ink/ink171.xml"/><Relationship Id="rId100" Type="http://schemas.openxmlformats.org/officeDocument/2006/relationships/image" Target="../media/image200.png"/><Relationship Id="rId105" Type="http://schemas.openxmlformats.org/officeDocument/2006/relationships/customXml" Target="../ink/ink185.xml"/><Relationship Id="rId126" Type="http://schemas.openxmlformats.org/officeDocument/2006/relationships/image" Target="../media/image213.png"/><Relationship Id="rId147" Type="http://schemas.openxmlformats.org/officeDocument/2006/relationships/customXml" Target="../ink/ink206.xml"/><Relationship Id="rId168" Type="http://schemas.openxmlformats.org/officeDocument/2006/relationships/customXml" Target="../ink/ink217.xml"/><Relationship Id="rId8" Type="http://schemas.openxmlformats.org/officeDocument/2006/relationships/customXml" Target="../ink/ink135.xml"/><Relationship Id="rId51" Type="http://schemas.openxmlformats.org/officeDocument/2006/relationships/customXml" Target="../ink/ink157.xml"/><Relationship Id="rId72" Type="http://schemas.openxmlformats.org/officeDocument/2006/relationships/customXml" Target="../ink/ink168.xml"/><Relationship Id="rId93" Type="http://schemas.openxmlformats.org/officeDocument/2006/relationships/customXml" Target="../ink/ink179.xml"/><Relationship Id="rId98" Type="http://schemas.openxmlformats.org/officeDocument/2006/relationships/image" Target="../media/image199.png"/><Relationship Id="rId121" Type="http://schemas.openxmlformats.org/officeDocument/2006/relationships/customXml" Target="../ink/ink193.xml"/><Relationship Id="rId142" Type="http://schemas.openxmlformats.org/officeDocument/2006/relationships/image" Target="../media/image221.png"/><Relationship Id="rId163" Type="http://schemas.openxmlformats.org/officeDocument/2006/relationships/image" Target="../media/image231.png"/><Relationship Id="rId184" Type="http://schemas.openxmlformats.org/officeDocument/2006/relationships/customXml" Target="../ink/ink225.xml"/><Relationship Id="rId189" Type="http://schemas.openxmlformats.org/officeDocument/2006/relationships/image" Target="../media/image244.png"/><Relationship Id="rId219" Type="http://schemas.openxmlformats.org/officeDocument/2006/relationships/customXml" Target="../ink/ink243.xml"/><Relationship Id="rId3" Type="http://schemas.openxmlformats.org/officeDocument/2006/relationships/image" Target="../media/image153.tmp"/><Relationship Id="rId214" Type="http://schemas.openxmlformats.org/officeDocument/2006/relationships/image" Target="../media/image256.png"/><Relationship Id="rId230" Type="http://schemas.openxmlformats.org/officeDocument/2006/relationships/image" Target="../media/image264.png"/><Relationship Id="rId235" Type="http://schemas.openxmlformats.org/officeDocument/2006/relationships/customXml" Target="../ink/ink251.xml"/><Relationship Id="rId251" Type="http://schemas.openxmlformats.org/officeDocument/2006/relationships/customXml" Target="../ink/ink259.xml"/><Relationship Id="rId256" Type="http://schemas.openxmlformats.org/officeDocument/2006/relationships/customXml" Target="../ink/ink262.xml"/><Relationship Id="rId25" Type="http://schemas.openxmlformats.org/officeDocument/2006/relationships/image" Target="../media/image164.png"/><Relationship Id="rId46" Type="http://schemas.openxmlformats.org/officeDocument/2006/relationships/customXml" Target="../ink/ink154.xml"/><Relationship Id="rId67" Type="http://schemas.openxmlformats.org/officeDocument/2006/relationships/image" Target="../media/image184.png"/><Relationship Id="rId116" Type="http://schemas.openxmlformats.org/officeDocument/2006/relationships/image" Target="../media/image208.png"/><Relationship Id="rId137" Type="http://schemas.openxmlformats.org/officeDocument/2006/relationships/customXml" Target="../ink/ink201.xml"/><Relationship Id="rId158" Type="http://schemas.openxmlformats.org/officeDocument/2006/relationships/customXml" Target="../ink/ink212.xml"/><Relationship Id="rId20" Type="http://schemas.openxmlformats.org/officeDocument/2006/relationships/customXml" Target="../ink/ink141.xml"/><Relationship Id="rId41" Type="http://schemas.openxmlformats.org/officeDocument/2006/relationships/image" Target="../media/image172.png"/><Relationship Id="rId62" Type="http://schemas.openxmlformats.org/officeDocument/2006/relationships/image" Target="../media/image182.png"/><Relationship Id="rId83" Type="http://schemas.openxmlformats.org/officeDocument/2006/relationships/customXml" Target="../ink/ink174.xml"/><Relationship Id="rId88" Type="http://schemas.openxmlformats.org/officeDocument/2006/relationships/image" Target="../media/image194.png"/><Relationship Id="rId111" Type="http://schemas.openxmlformats.org/officeDocument/2006/relationships/customXml" Target="../ink/ink188.xml"/><Relationship Id="rId132" Type="http://schemas.openxmlformats.org/officeDocument/2006/relationships/image" Target="../media/image216.png"/><Relationship Id="rId153" Type="http://schemas.openxmlformats.org/officeDocument/2006/relationships/customXml" Target="../ink/ink209.xml"/><Relationship Id="rId174" Type="http://schemas.openxmlformats.org/officeDocument/2006/relationships/customXml" Target="../ink/ink220.xml"/><Relationship Id="rId179" Type="http://schemas.openxmlformats.org/officeDocument/2006/relationships/image" Target="../media/image239.png"/><Relationship Id="rId195" Type="http://schemas.openxmlformats.org/officeDocument/2006/relationships/image" Target="../media/image247.png"/><Relationship Id="rId209" Type="http://schemas.openxmlformats.org/officeDocument/2006/relationships/customXml" Target="../ink/ink238.xml"/><Relationship Id="rId190" Type="http://schemas.openxmlformats.org/officeDocument/2006/relationships/customXml" Target="../ink/ink228.xml"/><Relationship Id="rId204" Type="http://schemas.openxmlformats.org/officeDocument/2006/relationships/image" Target="../media/image251.png"/><Relationship Id="rId220" Type="http://schemas.openxmlformats.org/officeDocument/2006/relationships/image" Target="../media/image259.png"/><Relationship Id="rId225" Type="http://schemas.openxmlformats.org/officeDocument/2006/relationships/customXml" Target="../ink/ink246.xml"/><Relationship Id="rId241" Type="http://schemas.openxmlformats.org/officeDocument/2006/relationships/customXml" Target="../ink/ink254.xml"/><Relationship Id="rId246" Type="http://schemas.openxmlformats.org/officeDocument/2006/relationships/image" Target="../media/image272.png"/><Relationship Id="rId15" Type="http://schemas.openxmlformats.org/officeDocument/2006/relationships/image" Target="../media/image159.png"/><Relationship Id="rId36" Type="http://schemas.openxmlformats.org/officeDocument/2006/relationships/customXml" Target="../ink/ink149.xml"/><Relationship Id="rId57" Type="http://schemas.openxmlformats.org/officeDocument/2006/relationships/customXml" Target="../ink/ink160.xml"/><Relationship Id="rId106" Type="http://schemas.openxmlformats.org/officeDocument/2006/relationships/image" Target="../media/image203.png"/><Relationship Id="rId127" Type="http://schemas.openxmlformats.org/officeDocument/2006/relationships/customXml" Target="../ink/ink196.xml"/><Relationship Id="rId262" Type="http://schemas.openxmlformats.org/officeDocument/2006/relationships/customXml" Target="../ink/ink265.xml"/><Relationship Id="rId10" Type="http://schemas.openxmlformats.org/officeDocument/2006/relationships/customXml" Target="../ink/ink136.xml"/><Relationship Id="rId31" Type="http://schemas.openxmlformats.org/officeDocument/2006/relationships/image" Target="../media/image167.png"/><Relationship Id="rId52" Type="http://schemas.openxmlformats.org/officeDocument/2006/relationships/image" Target="../media/image177.png"/><Relationship Id="rId73" Type="http://schemas.openxmlformats.org/officeDocument/2006/relationships/image" Target="../media/image187.png"/><Relationship Id="rId78" Type="http://schemas.openxmlformats.org/officeDocument/2006/relationships/image" Target="../media/image189.png"/><Relationship Id="rId94" Type="http://schemas.openxmlformats.org/officeDocument/2006/relationships/image" Target="../media/image197.png"/><Relationship Id="rId99" Type="http://schemas.openxmlformats.org/officeDocument/2006/relationships/customXml" Target="../ink/ink182.xml"/><Relationship Id="rId101" Type="http://schemas.openxmlformats.org/officeDocument/2006/relationships/customXml" Target="../ink/ink183.xml"/><Relationship Id="rId122" Type="http://schemas.openxmlformats.org/officeDocument/2006/relationships/image" Target="../media/image211.png"/><Relationship Id="rId143" Type="http://schemas.openxmlformats.org/officeDocument/2006/relationships/customXml" Target="../ink/ink204.xml"/><Relationship Id="rId148" Type="http://schemas.openxmlformats.org/officeDocument/2006/relationships/image" Target="../media/image224.png"/><Relationship Id="rId164" Type="http://schemas.openxmlformats.org/officeDocument/2006/relationships/customXml" Target="../ink/ink215.xml"/><Relationship Id="rId169" Type="http://schemas.openxmlformats.org/officeDocument/2006/relationships/image" Target="../media/image234.png"/><Relationship Id="rId185" Type="http://schemas.openxmlformats.org/officeDocument/2006/relationships/image" Target="../media/image242.png"/><Relationship Id="rId4" Type="http://schemas.openxmlformats.org/officeDocument/2006/relationships/customXml" Target="../ink/ink133.xml"/><Relationship Id="rId9" Type="http://schemas.openxmlformats.org/officeDocument/2006/relationships/image" Target="../media/image156.png"/><Relationship Id="rId180" Type="http://schemas.openxmlformats.org/officeDocument/2006/relationships/customXml" Target="../ink/ink223.xml"/><Relationship Id="rId210" Type="http://schemas.openxmlformats.org/officeDocument/2006/relationships/image" Target="../media/image254.png"/><Relationship Id="rId215" Type="http://schemas.openxmlformats.org/officeDocument/2006/relationships/customXml" Target="../ink/ink241.xml"/><Relationship Id="rId236" Type="http://schemas.openxmlformats.org/officeDocument/2006/relationships/image" Target="../media/image267.png"/><Relationship Id="rId257" Type="http://schemas.openxmlformats.org/officeDocument/2006/relationships/image" Target="../media/image277.png"/><Relationship Id="rId26" Type="http://schemas.openxmlformats.org/officeDocument/2006/relationships/customXml" Target="../ink/ink144.xml"/><Relationship Id="rId231" Type="http://schemas.openxmlformats.org/officeDocument/2006/relationships/customXml" Target="../ink/ink249.xml"/><Relationship Id="rId252" Type="http://schemas.openxmlformats.org/officeDocument/2006/relationships/image" Target="../media/image275.png"/><Relationship Id="rId47" Type="http://schemas.openxmlformats.org/officeDocument/2006/relationships/image" Target="../media/image175.png"/><Relationship Id="rId68" Type="http://schemas.openxmlformats.org/officeDocument/2006/relationships/customXml" Target="../ink/ink166.xml"/><Relationship Id="rId89" Type="http://schemas.openxmlformats.org/officeDocument/2006/relationships/customXml" Target="../ink/ink177.xml"/><Relationship Id="rId112" Type="http://schemas.openxmlformats.org/officeDocument/2006/relationships/image" Target="../media/image206.png"/><Relationship Id="rId133" Type="http://schemas.openxmlformats.org/officeDocument/2006/relationships/customXml" Target="../ink/ink199.xml"/><Relationship Id="rId154" Type="http://schemas.openxmlformats.org/officeDocument/2006/relationships/image" Target="../media/image227.png"/><Relationship Id="rId175" Type="http://schemas.openxmlformats.org/officeDocument/2006/relationships/image" Target="../media/image237.png"/><Relationship Id="rId196" Type="http://schemas.openxmlformats.org/officeDocument/2006/relationships/customXml" Target="../ink/ink231.xml"/><Relationship Id="rId200" Type="http://schemas.openxmlformats.org/officeDocument/2006/relationships/customXml" Target="../ink/ink233.xml"/><Relationship Id="rId16" Type="http://schemas.openxmlformats.org/officeDocument/2006/relationships/customXml" Target="../ink/ink139.xml"/><Relationship Id="rId221" Type="http://schemas.openxmlformats.org/officeDocument/2006/relationships/customXml" Target="../ink/ink244.xml"/><Relationship Id="rId242" Type="http://schemas.openxmlformats.org/officeDocument/2006/relationships/image" Target="../media/image270.png"/><Relationship Id="rId263" Type="http://schemas.openxmlformats.org/officeDocument/2006/relationships/image" Target="../media/image280.png"/><Relationship Id="rId37" Type="http://schemas.openxmlformats.org/officeDocument/2006/relationships/image" Target="../media/image170.png"/><Relationship Id="rId58" Type="http://schemas.openxmlformats.org/officeDocument/2006/relationships/image" Target="../media/image180.png"/><Relationship Id="rId79" Type="http://schemas.openxmlformats.org/officeDocument/2006/relationships/customXml" Target="../ink/ink172.xml"/><Relationship Id="rId102" Type="http://schemas.openxmlformats.org/officeDocument/2006/relationships/image" Target="../media/image201.png"/><Relationship Id="rId123" Type="http://schemas.openxmlformats.org/officeDocument/2006/relationships/customXml" Target="../ink/ink194.xml"/><Relationship Id="rId144" Type="http://schemas.openxmlformats.org/officeDocument/2006/relationships/image" Target="../media/image222.png"/><Relationship Id="rId90" Type="http://schemas.openxmlformats.org/officeDocument/2006/relationships/image" Target="../media/image195.png"/><Relationship Id="rId165" Type="http://schemas.openxmlformats.org/officeDocument/2006/relationships/image" Target="../media/image232.png"/><Relationship Id="rId186" Type="http://schemas.openxmlformats.org/officeDocument/2006/relationships/customXml" Target="../ink/ink226.xml"/><Relationship Id="rId211" Type="http://schemas.openxmlformats.org/officeDocument/2006/relationships/customXml" Target="../ink/ink239.xml"/><Relationship Id="rId232" Type="http://schemas.openxmlformats.org/officeDocument/2006/relationships/image" Target="../media/image265.png"/><Relationship Id="rId253" Type="http://schemas.openxmlformats.org/officeDocument/2006/relationships/customXml" Target="../ink/ink260.xml"/><Relationship Id="rId27" Type="http://schemas.openxmlformats.org/officeDocument/2006/relationships/image" Target="../media/image165.png"/><Relationship Id="rId48" Type="http://schemas.openxmlformats.org/officeDocument/2006/relationships/customXml" Target="../ink/ink155.xml"/><Relationship Id="rId69" Type="http://schemas.openxmlformats.org/officeDocument/2006/relationships/image" Target="../media/image185.png"/><Relationship Id="rId113" Type="http://schemas.openxmlformats.org/officeDocument/2006/relationships/customXml" Target="../ink/ink189.xml"/><Relationship Id="rId134" Type="http://schemas.openxmlformats.org/officeDocument/2006/relationships/image" Target="../media/image217.png"/><Relationship Id="rId80" Type="http://schemas.openxmlformats.org/officeDocument/2006/relationships/image" Target="../media/image190.png"/><Relationship Id="rId155" Type="http://schemas.openxmlformats.org/officeDocument/2006/relationships/customXml" Target="../ink/ink210.xml"/><Relationship Id="rId176" Type="http://schemas.openxmlformats.org/officeDocument/2006/relationships/customXml" Target="../ink/ink221.xml"/><Relationship Id="rId197" Type="http://schemas.openxmlformats.org/officeDocument/2006/relationships/image" Target="../media/image248.png"/><Relationship Id="rId201" Type="http://schemas.openxmlformats.org/officeDocument/2006/relationships/customXml" Target="../ink/ink234.xml"/><Relationship Id="rId222" Type="http://schemas.openxmlformats.org/officeDocument/2006/relationships/image" Target="../media/image260.png"/><Relationship Id="rId243" Type="http://schemas.openxmlformats.org/officeDocument/2006/relationships/customXml" Target="../ink/ink255.xml"/><Relationship Id="rId264" Type="http://schemas.openxmlformats.org/officeDocument/2006/relationships/customXml" Target="../ink/ink266.xml"/><Relationship Id="rId17" Type="http://schemas.openxmlformats.org/officeDocument/2006/relationships/image" Target="../media/image160.png"/><Relationship Id="rId38" Type="http://schemas.openxmlformats.org/officeDocument/2006/relationships/customXml" Target="../ink/ink150.xml"/><Relationship Id="rId59" Type="http://schemas.openxmlformats.org/officeDocument/2006/relationships/customXml" Target="../ink/ink161.xml"/><Relationship Id="rId103" Type="http://schemas.openxmlformats.org/officeDocument/2006/relationships/customXml" Target="../ink/ink184.xml"/><Relationship Id="rId124" Type="http://schemas.openxmlformats.org/officeDocument/2006/relationships/image" Target="../media/image212.png"/><Relationship Id="rId70" Type="http://schemas.openxmlformats.org/officeDocument/2006/relationships/customXml" Target="../ink/ink167.xml"/><Relationship Id="rId91" Type="http://schemas.openxmlformats.org/officeDocument/2006/relationships/customXml" Target="../ink/ink178.xml"/><Relationship Id="rId145" Type="http://schemas.openxmlformats.org/officeDocument/2006/relationships/customXml" Target="../ink/ink205.xml"/><Relationship Id="rId166" Type="http://schemas.openxmlformats.org/officeDocument/2006/relationships/customXml" Target="../ink/ink216.xml"/><Relationship Id="rId187" Type="http://schemas.openxmlformats.org/officeDocument/2006/relationships/image" Target="../media/image243.png"/><Relationship Id="rId1" Type="http://schemas.openxmlformats.org/officeDocument/2006/relationships/slideLayout" Target="../slideLayouts/slideLayout6.xml"/><Relationship Id="rId212" Type="http://schemas.openxmlformats.org/officeDocument/2006/relationships/image" Target="../media/image255.png"/><Relationship Id="rId233" Type="http://schemas.openxmlformats.org/officeDocument/2006/relationships/customXml" Target="../ink/ink250.xml"/><Relationship Id="rId254" Type="http://schemas.openxmlformats.org/officeDocument/2006/relationships/image" Target="../media/image276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653759-0158-436C-8EC1-42B18529932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Science Unit </a:t>
            </a:r>
            <a:br>
              <a:rPr lang="en-GB" dirty="0"/>
            </a:br>
            <a:r>
              <a:rPr lang="en-GB" dirty="0"/>
              <a:t>Plants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49CF0F3-858C-4F93-B9D8-FA3EA4D5CAF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Science</a:t>
            </a: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is knowledge about the natural world that is based on facts that are learnt through experiments and investigations.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067680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E85A877-77AB-4064-B014-510B415949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3502" y="1073029"/>
            <a:ext cx="6724996" cy="4711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51699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able&#10;&#10;Description automatically generated">
            <a:extLst>
              <a:ext uri="{FF2B5EF4-FFF2-40B4-BE49-F238E27FC236}">
                <a16:creationId xmlns:a16="http://schemas.microsoft.com/office/drawing/2014/main" id="{D0D1E3D8-FDA0-4002-B3A5-9BBDEB7624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859" y="490331"/>
            <a:ext cx="10113679" cy="55728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25214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BAF22B-53FF-4052-A7E2-1CC6FA725F5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38126"/>
            <a:ext cx="9144000" cy="1257300"/>
          </a:xfrm>
        </p:spPr>
        <p:txBody>
          <a:bodyPr>
            <a:normAutofit fontScale="90000"/>
          </a:bodyPr>
          <a:lstStyle/>
          <a:p>
            <a:r>
              <a:rPr lang="en-US" dirty="0"/>
              <a:t>A request from </a:t>
            </a:r>
            <a:r>
              <a:rPr lang="en-US" dirty="0" err="1"/>
              <a:t>Mrs</a:t>
            </a:r>
            <a:r>
              <a:rPr lang="en-US" dirty="0"/>
              <a:t> Hargreaves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0DFC59A-04D1-439D-997D-21A7BB6390B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1657351"/>
            <a:ext cx="9144000" cy="3600450"/>
          </a:xfrm>
        </p:spPr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557338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8B248A-2E11-4403-A0E5-19A6A1F99F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dirty="0"/>
              <a:t>How could we find the best possible conditions to grow a plant?</a:t>
            </a:r>
            <a:endParaRPr lang="en-GB" dirty="0"/>
          </a:p>
        </p:txBody>
      </p:sp>
      <p:pic>
        <p:nvPicPr>
          <p:cNvPr id="10" name="Picture 9" descr="Table&#10;&#10;Description automatically generated">
            <a:extLst>
              <a:ext uri="{FF2B5EF4-FFF2-40B4-BE49-F238E27FC236}">
                <a16:creationId xmlns:a16="http://schemas.microsoft.com/office/drawing/2014/main" id="{2E6B8C97-84BB-42AC-B156-F88F413276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2245" y="1690688"/>
            <a:ext cx="7479717" cy="4872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24737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137F35-E5B1-43F0-B817-89807D1715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88DDB12-05ED-402B-8537-2A4156D88E0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 descr="Table&#10;&#10;Description automatically generated with medium confidence">
            <a:extLst>
              <a:ext uri="{FF2B5EF4-FFF2-40B4-BE49-F238E27FC236}">
                <a16:creationId xmlns:a16="http://schemas.microsoft.com/office/drawing/2014/main" id="{A17D42C9-26D5-495E-ACBF-25004C621C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052" y="490410"/>
            <a:ext cx="10981196" cy="31216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58675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A785CF-9309-4521-954D-59302FFBAE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4325" y="365125"/>
            <a:ext cx="11506199" cy="1325563"/>
          </a:xfrm>
        </p:spPr>
        <p:txBody>
          <a:bodyPr>
            <a:normAutofit/>
          </a:bodyPr>
          <a:lstStyle/>
          <a:p>
            <a:r>
              <a:rPr lang="en-GB" sz="3600" u="sng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Identifying the plants that grow in your local environment.</a:t>
            </a:r>
            <a:endParaRPr lang="en-GB" sz="36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5BE876F-B8AE-49E0-A8F6-C295715A24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0725" y="1486095"/>
            <a:ext cx="7369286" cy="5006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40505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CECB0B-C8CD-4747-8BC0-1629B77BBE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z="44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26.1.22 LO Knowing the plants we eat. </a:t>
            </a:r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3537B2C-5E23-4C2A-BC05-DD97104D2E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743" y="2041405"/>
            <a:ext cx="8683018" cy="6772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80979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2103C9-79F1-4C66-83C3-CB1F8FE939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LO Knowing the plants that we eat.</a:t>
            </a:r>
            <a:endParaRPr lang="en-GB" dirty="0"/>
          </a:p>
        </p:txBody>
      </p:sp>
      <p:pic>
        <p:nvPicPr>
          <p:cNvPr id="4" name="Picture 3" descr="A basket of lemons&#10;&#10;Description automatically generated with low confidence">
            <a:extLst>
              <a:ext uri="{FF2B5EF4-FFF2-40B4-BE49-F238E27FC236}">
                <a16:creationId xmlns:a16="http://schemas.microsoft.com/office/drawing/2014/main" id="{FC6DFA40-933A-45DC-8155-005F9090F0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4397" y="2729975"/>
            <a:ext cx="2372056" cy="37629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58F18C6-11D7-4167-AFBB-955BA079E3C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54362" y="2729975"/>
            <a:ext cx="2841638" cy="444006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482410A-2272-4D19-9948-3CE857C8BCD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24357" y="2570531"/>
            <a:ext cx="4191823" cy="4081788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02A7F168-41C8-45B8-91A5-2160288D50F7}"/>
                  </a:ext>
                </a:extLst>
              </p14:cNvPr>
              <p14:cNvContentPartPr/>
              <p14:nvPr/>
            </p14:nvContentPartPr>
            <p14:xfrm>
              <a:off x="8543955" y="3876240"/>
              <a:ext cx="360" cy="360"/>
            </p14:xfrm>
          </p:contentPart>
        </mc:Choice>
        <mc:Fallback xmlns=""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02A7F168-41C8-45B8-91A5-2160288D50F7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8534955" y="3867240"/>
                <a:ext cx="18000" cy="18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B29FC89D-4ABE-4C60-A61F-177A0806515D}"/>
                  </a:ext>
                </a:extLst>
              </p14:cNvPr>
              <p14:cNvContentPartPr/>
              <p14:nvPr/>
            </p14:nvContentPartPr>
            <p14:xfrm>
              <a:off x="8267475" y="4161945"/>
              <a:ext cx="360" cy="360"/>
            </p14:xfrm>
          </p:contentPart>
        </mc:Choice>
        <mc:Fallback xmlns=""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B29FC89D-4ABE-4C60-A61F-177A0806515D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8258475" y="4153305"/>
                <a:ext cx="18000" cy="18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908F97DD-874C-445F-8087-A789E11A0253}"/>
                  </a:ext>
                </a:extLst>
              </p14:cNvPr>
              <p14:cNvContentPartPr/>
              <p14:nvPr/>
            </p14:nvContentPartPr>
            <p14:xfrm>
              <a:off x="3085995" y="4133505"/>
              <a:ext cx="360" cy="360"/>
            </p14:xfrm>
          </p:contentPart>
        </mc:Choice>
        <mc:Fallback xmlns=""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908F97DD-874C-445F-8087-A789E11A0253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077355" y="4124505"/>
                <a:ext cx="18000" cy="18000"/>
              </a:xfrm>
              <a:prstGeom prst="rect">
                <a:avLst/>
              </a:prstGeom>
            </p:spPr>
          </p:pic>
        </mc:Fallback>
      </mc:AlternateContent>
      <p:grpSp>
        <p:nvGrpSpPr>
          <p:cNvPr id="12" name="Group 11">
            <a:extLst>
              <a:ext uri="{FF2B5EF4-FFF2-40B4-BE49-F238E27FC236}">
                <a16:creationId xmlns:a16="http://schemas.microsoft.com/office/drawing/2014/main" id="{C166EA72-8682-482D-8E8C-B516C7C44A26}"/>
              </a:ext>
            </a:extLst>
          </p:cNvPr>
          <p:cNvGrpSpPr/>
          <p:nvPr/>
        </p:nvGrpSpPr>
        <p:grpSpPr>
          <a:xfrm>
            <a:off x="3990675" y="4133505"/>
            <a:ext cx="14040" cy="360"/>
            <a:chOff x="3990675" y="4133505"/>
            <a:chExt cx="14040" cy="3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9">
              <p14:nvContentPartPr>
                <p14:cNvPr id="9" name="Ink 8">
                  <a:extLst>
                    <a:ext uri="{FF2B5EF4-FFF2-40B4-BE49-F238E27FC236}">
                      <a16:creationId xmlns:a16="http://schemas.microsoft.com/office/drawing/2014/main" id="{EA01BE0F-AC16-4385-83AF-88D64F5D1C5A}"/>
                    </a:ext>
                  </a:extLst>
                </p14:cNvPr>
                <p14:cNvContentPartPr/>
                <p14:nvPr/>
              </p14:nvContentPartPr>
              <p14:xfrm>
                <a:off x="3990675" y="4133505"/>
                <a:ext cx="4320" cy="360"/>
              </p14:xfrm>
            </p:contentPart>
          </mc:Choice>
          <mc:Fallback xmlns="">
            <p:pic>
              <p:nvPicPr>
                <p:cNvPr id="9" name="Ink 8">
                  <a:extLst>
                    <a:ext uri="{FF2B5EF4-FFF2-40B4-BE49-F238E27FC236}">
                      <a16:creationId xmlns:a16="http://schemas.microsoft.com/office/drawing/2014/main" id="{EA01BE0F-AC16-4385-83AF-88D64F5D1C5A}"/>
                    </a:ext>
                  </a:extLst>
                </p:cNvPr>
                <p:cNvPicPr/>
                <p:nvPr/>
              </p:nvPicPr>
              <p:blipFill>
                <a:blip r:embed="rId10"/>
                <a:stretch>
                  <a:fillRect/>
                </a:stretch>
              </p:blipFill>
              <p:spPr>
                <a:xfrm>
                  <a:off x="3981675" y="4124505"/>
                  <a:ext cx="2196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1">
              <p14:nvContentPartPr>
                <p14:cNvPr id="10" name="Ink 9">
                  <a:extLst>
                    <a:ext uri="{FF2B5EF4-FFF2-40B4-BE49-F238E27FC236}">
                      <a16:creationId xmlns:a16="http://schemas.microsoft.com/office/drawing/2014/main" id="{EACF1905-B4C9-442B-B21A-696270BC6C2C}"/>
                    </a:ext>
                  </a:extLst>
                </p14:cNvPr>
                <p14:cNvContentPartPr/>
                <p14:nvPr/>
              </p14:nvContentPartPr>
              <p14:xfrm>
                <a:off x="4000395" y="4133505"/>
                <a:ext cx="360" cy="360"/>
              </p14:xfrm>
            </p:contentPart>
          </mc:Choice>
          <mc:Fallback xmlns="">
            <p:pic>
              <p:nvPicPr>
                <p:cNvPr id="10" name="Ink 9">
                  <a:extLst>
                    <a:ext uri="{FF2B5EF4-FFF2-40B4-BE49-F238E27FC236}">
                      <a16:creationId xmlns:a16="http://schemas.microsoft.com/office/drawing/2014/main" id="{EACF1905-B4C9-442B-B21A-696270BC6C2C}"/>
                    </a:ext>
                  </a:extLst>
                </p:cNvPr>
                <p:cNvPicPr/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3991395" y="4124505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2">
              <p14:nvContentPartPr>
                <p14:cNvPr id="11" name="Ink 10">
                  <a:extLst>
                    <a:ext uri="{FF2B5EF4-FFF2-40B4-BE49-F238E27FC236}">
                      <a16:creationId xmlns:a16="http://schemas.microsoft.com/office/drawing/2014/main" id="{B4F6BC2F-9DF6-4BEF-8ED4-E2545016E150}"/>
                    </a:ext>
                  </a:extLst>
                </p14:cNvPr>
                <p14:cNvContentPartPr/>
                <p14:nvPr/>
              </p14:nvContentPartPr>
              <p14:xfrm>
                <a:off x="4000395" y="4133505"/>
                <a:ext cx="4320" cy="360"/>
              </p14:xfrm>
            </p:contentPart>
          </mc:Choice>
          <mc:Fallback xmlns="">
            <p:pic>
              <p:nvPicPr>
                <p:cNvPr id="11" name="Ink 10">
                  <a:extLst>
                    <a:ext uri="{FF2B5EF4-FFF2-40B4-BE49-F238E27FC236}">
                      <a16:creationId xmlns:a16="http://schemas.microsoft.com/office/drawing/2014/main" id="{B4F6BC2F-9DF6-4BEF-8ED4-E2545016E150}"/>
                    </a:ext>
                  </a:extLst>
                </p:cNvPr>
                <p:cNvPicPr/>
                <p:nvPr/>
              </p:nvPicPr>
              <p:blipFill>
                <a:blip r:embed="rId10"/>
                <a:stretch>
                  <a:fillRect/>
                </a:stretch>
              </p:blipFill>
              <p:spPr>
                <a:xfrm>
                  <a:off x="3991395" y="4124505"/>
                  <a:ext cx="21960" cy="18000"/>
                </a:xfrm>
                <a:prstGeom prst="rect">
                  <a:avLst/>
                </a:prstGeom>
              </p:spPr>
            </p:pic>
          </mc:Fallback>
        </mc:AlternateContent>
      </p:grpSp>
    </p:spTree>
    <p:extLst>
      <p:ext uri="{BB962C8B-B14F-4D97-AF65-F5344CB8AC3E}">
        <p14:creationId xmlns:p14="http://schemas.microsoft.com/office/powerpoint/2010/main" val="35638670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9F798A-8646-4B86-8357-060B10FEDE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76400" y="0"/>
            <a:ext cx="10515600" cy="1325563"/>
          </a:xfrm>
        </p:spPr>
        <p:txBody>
          <a:bodyPr/>
          <a:lstStyle/>
          <a:p>
            <a:r>
              <a:rPr lang="en-US" u="sng" dirty="0"/>
              <a:t>26.1.22 LO Knowing the plants we eat. </a:t>
            </a:r>
            <a:endParaRPr lang="en-GB" u="sng" dirty="0"/>
          </a:p>
        </p:txBody>
      </p:sp>
      <p:pic>
        <p:nvPicPr>
          <p:cNvPr id="4" name="Picture 3" descr="A screenshot of a video game&#10;&#10;Description automatically generated with medium confidence">
            <a:extLst>
              <a:ext uri="{FF2B5EF4-FFF2-40B4-BE49-F238E27FC236}">
                <a16:creationId xmlns:a16="http://schemas.microsoft.com/office/drawing/2014/main" id="{342E5B96-57CD-4C81-A696-8ED1504515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9936" y="1237850"/>
            <a:ext cx="3886742" cy="3048425"/>
          </a:xfrm>
          <a:prstGeom prst="rect">
            <a:avLst/>
          </a:prstGeom>
        </p:spPr>
      </p:pic>
      <p:pic>
        <p:nvPicPr>
          <p:cNvPr id="6" name="Picture 5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B4C879FF-58A0-4DD2-B298-AF5BD1944D3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757" y="891423"/>
            <a:ext cx="2184738" cy="2292627"/>
          </a:xfrm>
          <a:prstGeom prst="rect">
            <a:avLst/>
          </a:prstGeom>
        </p:spPr>
      </p:pic>
      <p:pic>
        <p:nvPicPr>
          <p:cNvPr id="8" name="Picture 7" descr="A picture containing window, clipart&#10;&#10;Description automatically generated">
            <a:extLst>
              <a:ext uri="{FF2B5EF4-FFF2-40B4-BE49-F238E27FC236}">
                <a16:creationId xmlns:a16="http://schemas.microsoft.com/office/drawing/2014/main" id="{FCA81ECD-4E5E-4DB1-A343-C0965D8C242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1118" y="1095049"/>
            <a:ext cx="1305107" cy="1743318"/>
          </a:xfrm>
          <a:prstGeom prst="rect">
            <a:avLst/>
          </a:prstGeom>
        </p:spPr>
      </p:pic>
      <p:pic>
        <p:nvPicPr>
          <p:cNvPr id="10" name="Picture 9" descr="A picture containing clipart&#10;&#10;Description automatically generated">
            <a:extLst>
              <a:ext uri="{FF2B5EF4-FFF2-40B4-BE49-F238E27FC236}">
                <a16:creationId xmlns:a16="http://schemas.microsoft.com/office/drawing/2014/main" id="{F2F17AFF-4AF6-4CFD-BF40-FF42B8AF9F4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318" y="4171950"/>
            <a:ext cx="3213256" cy="2496135"/>
          </a:xfrm>
          <a:prstGeom prst="rect">
            <a:avLst/>
          </a:prstGeom>
        </p:spPr>
      </p:pic>
      <p:pic>
        <p:nvPicPr>
          <p:cNvPr id="12" name="Picture 11" descr="A picture containing plant, flower, bouquet&#10;&#10;Description automatically generated">
            <a:extLst>
              <a:ext uri="{FF2B5EF4-FFF2-40B4-BE49-F238E27FC236}">
                <a16:creationId xmlns:a16="http://schemas.microsoft.com/office/drawing/2014/main" id="{70ED13DB-7154-47A3-9AEB-C41A66F4BA8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1603" y="3428998"/>
            <a:ext cx="1878080" cy="1764892"/>
          </a:xfrm>
          <a:prstGeom prst="rect">
            <a:avLst/>
          </a:prstGeom>
        </p:spPr>
      </p:pic>
      <p:pic>
        <p:nvPicPr>
          <p:cNvPr id="14" name="Picture 13" descr="A group of strawberries&#10;&#10;Description automatically generated with medium confidence">
            <a:extLst>
              <a:ext uri="{FF2B5EF4-FFF2-40B4-BE49-F238E27FC236}">
                <a16:creationId xmlns:a16="http://schemas.microsoft.com/office/drawing/2014/main" id="{D729125E-9A71-4891-9D59-39777AF7444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9565" y="4443449"/>
            <a:ext cx="2167649" cy="1724266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39" name="Ink 38">
                <a:extLst>
                  <a:ext uri="{FF2B5EF4-FFF2-40B4-BE49-F238E27FC236}">
                    <a16:creationId xmlns:a16="http://schemas.microsoft.com/office/drawing/2014/main" id="{0F41FAEF-27B0-411B-9D4D-359037073F1F}"/>
                  </a:ext>
                </a:extLst>
              </p14:cNvPr>
              <p14:cNvContentPartPr/>
              <p14:nvPr/>
            </p14:nvContentPartPr>
            <p14:xfrm>
              <a:off x="4173555" y="3049770"/>
              <a:ext cx="330840" cy="134280"/>
            </p14:xfrm>
          </p:contentPart>
        </mc:Choice>
        <mc:Fallback xmlns="">
          <p:pic>
            <p:nvPicPr>
              <p:cNvPr id="39" name="Ink 38">
                <a:extLst>
                  <a:ext uri="{FF2B5EF4-FFF2-40B4-BE49-F238E27FC236}">
                    <a16:creationId xmlns:a16="http://schemas.microsoft.com/office/drawing/2014/main" id="{0F41FAEF-27B0-411B-9D4D-359037073F1F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4164915" y="3041130"/>
                <a:ext cx="348480" cy="151920"/>
              </a:xfrm>
              <a:prstGeom prst="rect">
                <a:avLst/>
              </a:prstGeom>
            </p:spPr>
          </p:pic>
        </mc:Fallback>
      </mc:AlternateContent>
      <p:pic>
        <p:nvPicPr>
          <p:cNvPr id="56" name="Picture 55">
            <a:extLst>
              <a:ext uri="{FF2B5EF4-FFF2-40B4-BE49-F238E27FC236}">
                <a16:creationId xmlns:a16="http://schemas.microsoft.com/office/drawing/2014/main" id="{9E95F8A5-EBEF-4FC4-A13F-9CED72B45523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436337" y="5285730"/>
            <a:ext cx="1450701" cy="1410638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BEA5D88C-61B4-47D5-AA0F-B3D09EB29E68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024459" y="4862160"/>
            <a:ext cx="2042148" cy="3239087"/>
          </a:xfrm>
          <a:prstGeom prst="rect">
            <a:avLst/>
          </a:prstGeom>
        </p:spPr>
      </p:pic>
      <p:grpSp>
        <p:nvGrpSpPr>
          <p:cNvPr id="64" name="Group 63">
            <a:extLst>
              <a:ext uri="{FF2B5EF4-FFF2-40B4-BE49-F238E27FC236}">
                <a16:creationId xmlns:a16="http://schemas.microsoft.com/office/drawing/2014/main" id="{C9427D59-D0B7-4419-9B15-2DC6AFA14363}"/>
              </a:ext>
            </a:extLst>
          </p:cNvPr>
          <p:cNvGrpSpPr/>
          <p:nvPr/>
        </p:nvGrpSpPr>
        <p:grpSpPr>
          <a:xfrm>
            <a:off x="2496315" y="1244280"/>
            <a:ext cx="1467000" cy="779400"/>
            <a:chOff x="2496315" y="1244280"/>
            <a:chExt cx="1467000" cy="77940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2">
              <p14:nvContentPartPr>
                <p14:cNvPr id="58" name="Ink 57">
                  <a:extLst>
                    <a:ext uri="{FF2B5EF4-FFF2-40B4-BE49-F238E27FC236}">
                      <a16:creationId xmlns:a16="http://schemas.microsoft.com/office/drawing/2014/main" id="{CC67050F-0C14-4762-8786-78235C8FD071}"/>
                    </a:ext>
                  </a:extLst>
                </p14:cNvPr>
                <p14:cNvContentPartPr/>
                <p14:nvPr/>
              </p14:nvContentPartPr>
              <p14:xfrm>
                <a:off x="2496315" y="1401960"/>
                <a:ext cx="317160" cy="312840"/>
              </p14:xfrm>
            </p:contentPart>
          </mc:Choice>
          <mc:Fallback xmlns="">
            <p:pic>
              <p:nvPicPr>
                <p:cNvPr id="58" name="Ink 57">
                  <a:extLst>
                    <a:ext uri="{FF2B5EF4-FFF2-40B4-BE49-F238E27FC236}">
                      <a16:creationId xmlns:a16="http://schemas.microsoft.com/office/drawing/2014/main" id="{CC67050F-0C14-4762-8786-78235C8FD071}"/>
                    </a:ext>
                  </a:extLst>
                </p:cNvPr>
                <p:cNvPicPr/>
                <p:nvPr/>
              </p:nvPicPr>
              <p:blipFill>
                <a:blip r:embed="rId13"/>
                <a:stretch>
                  <a:fillRect/>
                </a:stretch>
              </p:blipFill>
              <p:spPr>
                <a:xfrm>
                  <a:off x="2487675" y="1392960"/>
                  <a:ext cx="334800" cy="3304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4">
              <p14:nvContentPartPr>
                <p14:cNvPr id="59" name="Ink 58">
                  <a:extLst>
                    <a:ext uri="{FF2B5EF4-FFF2-40B4-BE49-F238E27FC236}">
                      <a16:creationId xmlns:a16="http://schemas.microsoft.com/office/drawing/2014/main" id="{F2681FED-BE7C-4D34-87A2-20901D1E0E13}"/>
                    </a:ext>
                  </a:extLst>
                </p14:cNvPr>
                <p14:cNvContentPartPr/>
                <p14:nvPr/>
              </p14:nvContentPartPr>
              <p14:xfrm>
                <a:off x="2886195" y="1434360"/>
                <a:ext cx="165600" cy="589320"/>
              </p14:xfrm>
            </p:contentPart>
          </mc:Choice>
          <mc:Fallback xmlns="">
            <p:pic>
              <p:nvPicPr>
                <p:cNvPr id="59" name="Ink 58">
                  <a:extLst>
                    <a:ext uri="{FF2B5EF4-FFF2-40B4-BE49-F238E27FC236}">
                      <a16:creationId xmlns:a16="http://schemas.microsoft.com/office/drawing/2014/main" id="{F2681FED-BE7C-4D34-87A2-20901D1E0E13}"/>
                    </a:ext>
                  </a:extLst>
                </p:cNvPr>
                <p:cNvPicPr/>
                <p:nvPr/>
              </p:nvPicPr>
              <p:blipFill>
                <a:blip r:embed="rId15"/>
                <a:stretch>
                  <a:fillRect/>
                </a:stretch>
              </p:blipFill>
              <p:spPr>
                <a:xfrm>
                  <a:off x="2877195" y="1425360"/>
                  <a:ext cx="183240" cy="606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6">
              <p14:nvContentPartPr>
                <p14:cNvPr id="60" name="Ink 59">
                  <a:extLst>
                    <a:ext uri="{FF2B5EF4-FFF2-40B4-BE49-F238E27FC236}">
                      <a16:creationId xmlns:a16="http://schemas.microsoft.com/office/drawing/2014/main" id="{CA9D5139-A1F6-44E2-922E-1811A4F11F66}"/>
                    </a:ext>
                  </a:extLst>
                </p14:cNvPr>
                <p14:cNvContentPartPr/>
                <p14:nvPr/>
              </p14:nvContentPartPr>
              <p14:xfrm>
                <a:off x="3106155" y="1434000"/>
                <a:ext cx="189720" cy="586800"/>
              </p14:xfrm>
            </p:contentPart>
          </mc:Choice>
          <mc:Fallback xmlns="">
            <p:pic>
              <p:nvPicPr>
                <p:cNvPr id="60" name="Ink 59">
                  <a:extLst>
                    <a:ext uri="{FF2B5EF4-FFF2-40B4-BE49-F238E27FC236}">
                      <a16:creationId xmlns:a16="http://schemas.microsoft.com/office/drawing/2014/main" id="{CA9D5139-A1F6-44E2-922E-1811A4F11F66}"/>
                    </a:ext>
                  </a:extLst>
                </p:cNvPr>
                <p:cNvPicPr/>
                <p:nvPr/>
              </p:nvPicPr>
              <p:blipFill>
                <a:blip r:embed="rId17"/>
                <a:stretch>
                  <a:fillRect/>
                </a:stretch>
              </p:blipFill>
              <p:spPr>
                <a:xfrm>
                  <a:off x="3097155" y="1425360"/>
                  <a:ext cx="207360" cy="6044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8">
              <p14:nvContentPartPr>
                <p14:cNvPr id="61" name="Ink 60">
                  <a:extLst>
                    <a:ext uri="{FF2B5EF4-FFF2-40B4-BE49-F238E27FC236}">
                      <a16:creationId xmlns:a16="http://schemas.microsoft.com/office/drawing/2014/main" id="{A36EE939-A948-4C07-A6A4-CFC5446409F5}"/>
                    </a:ext>
                  </a:extLst>
                </p14:cNvPr>
                <p14:cNvContentPartPr/>
                <p14:nvPr/>
              </p14:nvContentPartPr>
              <p14:xfrm>
                <a:off x="3405315" y="1244280"/>
                <a:ext cx="15480" cy="539640"/>
              </p14:xfrm>
            </p:contentPart>
          </mc:Choice>
          <mc:Fallback xmlns="">
            <p:pic>
              <p:nvPicPr>
                <p:cNvPr id="61" name="Ink 60">
                  <a:extLst>
                    <a:ext uri="{FF2B5EF4-FFF2-40B4-BE49-F238E27FC236}">
                      <a16:creationId xmlns:a16="http://schemas.microsoft.com/office/drawing/2014/main" id="{A36EE939-A948-4C07-A6A4-CFC5446409F5}"/>
                    </a:ext>
                  </a:extLst>
                </p:cNvPr>
                <p:cNvPicPr/>
                <p:nvPr/>
              </p:nvPicPr>
              <p:blipFill>
                <a:blip r:embed="rId19"/>
                <a:stretch>
                  <a:fillRect/>
                </a:stretch>
              </p:blipFill>
              <p:spPr>
                <a:xfrm>
                  <a:off x="3396315" y="1235280"/>
                  <a:ext cx="33120" cy="5572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0">
              <p14:nvContentPartPr>
                <p14:cNvPr id="62" name="Ink 61">
                  <a:extLst>
                    <a:ext uri="{FF2B5EF4-FFF2-40B4-BE49-F238E27FC236}">
                      <a16:creationId xmlns:a16="http://schemas.microsoft.com/office/drawing/2014/main" id="{D16921F0-B44F-43BC-A63E-79C0C6FD2A09}"/>
                    </a:ext>
                  </a:extLst>
                </p14:cNvPr>
                <p14:cNvContentPartPr/>
                <p14:nvPr/>
              </p14:nvContentPartPr>
              <p14:xfrm>
                <a:off x="3503595" y="1532640"/>
                <a:ext cx="186480" cy="261720"/>
              </p14:xfrm>
            </p:contentPart>
          </mc:Choice>
          <mc:Fallback xmlns="">
            <p:pic>
              <p:nvPicPr>
                <p:cNvPr id="62" name="Ink 61">
                  <a:extLst>
                    <a:ext uri="{FF2B5EF4-FFF2-40B4-BE49-F238E27FC236}">
                      <a16:creationId xmlns:a16="http://schemas.microsoft.com/office/drawing/2014/main" id="{D16921F0-B44F-43BC-A63E-79C0C6FD2A09}"/>
                    </a:ext>
                  </a:extLst>
                </p:cNvPr>
                <p:cNvPicPr/>
                <p:nvPr/>
              </p:nvPicPr>
              <p:blipFill>
                <a:blip r:embed="rId21"/>
                <a:stretch>
                  <a:fillRect/>
                </a:stretch>
              </p:blipFill>
              <p:spPr>
                <a:xfrm>
                  <a:off x="3494595" y="1524000"/>
                  <a:ext cx="204120" cy="2793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2">
              <p14:nvContentPartPr>
                <p14:cNvPr id="63" name="Ink 62">
                  <a:extLst>
                    <a:ext uri="{FF2B5EF4-FFF2-40B4-BE49-F238E27FC236}">
                      <a16:creationId xmlns:a16="http://schemas.microsoft.com/office/drawing/2014/main" id="{97E5827B-9043-4D20-A264-182981D4EFEC}"/>
                    </a:ext>
                  </a:extLst>
                </p14:cNvPr>
                <p14:cNvContentPartPr/>
                <p14:nvPr/>
              </p14:nvContentPartPr>
              <p14:xfrm>
                <a:off x="3792675" y="1550640"/>
                <a:ext cx="170640" cy="304920"/>
              </p14:xfrm>
            </p:contentPart>
          </mc:Choice>
          <mc:Fallback xmlns="">
            <p:pic>
              <p:nvPicPr>
                <p:cNvPr id="63" name="Ink 62">
                  <a:extLst>
                    <a:ext uri="{FF2B5EF4-FFF2-40B4-BE49-F238E27FC236}">
                      <a16:creationId xmlns:a16="http://schemas.microsoft.com/office/drawing/2014/main" id="{97E5827B-9043-4D20-A264-182981D4EFEC}"/>
                    </a:ext>
                  </a:extLst>
                </p:cNvPr>
                <p:cNvPicPr/>
                <p:nvPr/>
              </p:nvPicPr>
              <p:blipFill>
                <a:blip r:embed="rId23"/>
                <a:stretch>
                  <a:fillRect/>
                </a:stretch>
              </p:blipFill>
              <p:spPr>
                <a:xfrm>
                  <a:off x="3784035" y="1541640"/>
                  <a:ext cx="188280" cy="32256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69" name="Group 68">
            <a:extLst>
              <a:ext uri="{FF2B5EF4-FFF2-40B4-BE49-F238E27FC236}">
                <a16:creationId xmlns:a16="http://schemas.microsoft.com/office/drawing/2014/main" id="{99C36FA2-B79C-4425-A236-4C5F83DB28D6}"/>
              </a:ext>
            </a:extLst>
          </p:cNvPr>
          <p:cNvGrpSpPr/>
          <p:nvPr/>
        </p:nvGrpSpPr>
        <p:grpSpPr>
          <a:xfrm>
            <a:off x="698115" y="3597240"/>
            <a:ext cx="1243080" cy="704880"/>
            <a:chOff x="698115" y="3597240"/>
            <a:chExt cx="1243080" cy="70488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24">
              <p14:nvContentPartPr>
                <p14:cNvPr id="65" name="Ink 64">
                  <a:extLst>
                    <a:ext uri="{FF2B5EF4-FFF2-40B4-BE49-F238E27FC236}">
                      <a16:creationId xmlns:a16="http://schemas.microsoft.com/office/drawing/2014/main" id="{92F4336F-3B33-43CC-A853-9DC0647F9E88}"/>
                    </a:ext>
                  </a:extLst>
                </p14:cNvPr>
                <p14:cNvContentPartPr/>
                <p14:nvPr/>
              </p14:nvContentPartPr>
              <p14:xfrm>
                <a:off x="698115" y="3651240"/>
                <a:ext cx="256320" cy="650880"/>
              </p14:xfrm>
            </p:contentPart>
          </mc:Choice>
          <mc:Fallback xmlns="">
            <p:pic>
              <p:nvPicPr>
                <p:cNvPr id="65" name="Ink 64">
                  <a:extLst>
                    <a:ext uri="{FF2B5EF4-FFF2-40B4-BE49-F238E27FC236}">
                      <a16:creationId xmlns:a16="http://schemas.microsoft.com/office/drawing/2014/main" id="{92F4336F-3B33-43CC-A853-9DC0647F9E88}"/>
                    </a:ext>
                  </a:extLst>
                </p:cNvPr>
                <p:cNvPicPr/>
                <p:nvPr/>
              </p:nvPicPr>
              <p:blipFill>
                <a:blip r:embed="rId25"/>
                <a:stretch>
                  <a:fillRect/>
                </a:stretch>
              </p:blipFill>
              <p:spPr>
                <a:xfrm>
                  <a:off x="689115" y="3642240"/>
                  <a:ext cx="273960" cy="668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6">
              <p14:nvContentPartPr>
                <p14:cNvPr id="66" name="Ink 65">
                  <a:extLst>
                    <a:ext uri="{FF2B5EF4-FFF2-40B4-BE49-F238E27FC236}">
                      <a16:creationId xmlns:a16="http://schemas.microsoft.com/office/drawing/2014/main" id="{4367B8A5-90A7-4F76-9A89-49294F434592}"/>
                    </a:ext>
                  </a:extLst>
                </p14:cNvPr>
                <p14:cNvContentPartPr/>
                <p14:nvPr/>
              </p14:nvContentPartPr>
              <p14:xfrm>
                <a:off x="977115" y="3650160"/>
                <a:ext cx="248760" cy="328320"/>
              </p14:xfrm>
            </p:contentPart>
          </mc:Choice>
          <mc:Fallback xmlns="">
            <p:pic>
              <p:nvPicPr>
                <p:cNvPr id="66" name="Ink 65">
                  <a:extLst>
                    <a:ext uri="{FF2B5EF4-FFF2-40B4-BE49-F238E27FC236}">
                      <a16:creationId xmlns:a16="http://schemas.microsoft.com/office/drawing/2014/main" id="{4367B8A5-90A7-4F76-9A89-49294F434592}"/>
                    </a:ext>
                  </a:extLst>
                </p:cNvPr>
                <p:cNvPicPr/>
                <p:nvPr/>
              </p:nvPicPr>
              <p:blipFill>
                <a:blip r:embed="rId27"/>
                <a:stretch>
                  <a:fillRect/>
                </a:stretch>
              </p:blipFill>
              <p:spPr>
                <a:xfrm>
                  <a:off x="968115" y="3641160"/>
                  <a:ext cx="266400" cy="345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8">
              <p14:nvContentPartPr>
                <p14:cNvPr id="67" name="Ink 66">
                  <a:extLst>
                    <a:ext uri="{FF2B5EF4-FFF2-40B4-BE49-F238E27FC236}">
                      <a16:creationId xmlns:a16="http://schemas.microsoft.com/office/drawing/2014/main" id="{2279BFC8-1939-4103-BFA5-79DBFC4FF7E8}"/>
                    </a:ext>
                  </a:extLst>
                </p14:cNvPr>
                <p14:cNvContentPartPr/>
                <p14:nvPr/>
              </p14:nvContentPartPr>
              <p14:xfrm>
                <a:off x="1285635" y="3597240"/>
                <a:ext cx="447840" cy="308880"/>
              </p14:xfrm>
            </p:contentPart>
          </mc:Choice>
          <mc:Fallback xmlns="">
            <p:pic>
              <p:nvPicPr>
                <p:cNvPr id="67" name="Ink 66">
                  <a:extLst>
                    <a:ext uri="{FF2B5EF4-FFF2-40B4-BE49-F238E27FC236}">
                      <a16:creationId xmlns:a16="http://schemas.microsoft.com/office/drawing/2014/main" id="{2279BFC8-1939-4103-BFA5-79DBFC4FF7E8}"/>
                    </a:ext>
                  </a:extLst>
                </p:cNvPr>
                <p:cNvPicPr/>
                <p:nvPr/>
              </p:nvPicPr>
              <p:blipFill>
                <a:blip r:embed="rId29"/>
                <a:stretch>
                  <a:fillRect/>
                </a:stretch>
              </p:blipFill>
              <p:spPr>
                <a:xfrm>
                  <a:off x="1276635" y="3588240"/>
                  <a:ext cx="465480" cy="326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0">
              <p14:nvContentPartPr>
                <p14:cNvPr id="68" name="Ink 67">
                  <a:extLst>
                    <a:ext uri="{FF2B5EF4-FFF2-40B4-BE49-F238E27FC236}">
                      <a16:creationId xmlns:a16="http://schemas.microsoft.com/office/drawing/2014/main" id="{80CF9344-3C5C-4B41-B126-632AE56AB28B}"/>
                    </a:ext>
                  </a:extLst>
                </p14:cNvPr>
                <p14:cNvContentPartPr/>
                <p14:nvPr/>
              </p14:nvContentPartPr>
              <p14:xfrm>
                <a:off x="1743915" y="3603000"/>
                <a:ext cx="197280" cy="290520"/>
              </p14:xfrm>
            </p:contentPart>
          </mc:Choice>
          <mc:Fallback xmlns="">
            <p:pic>
              <p:nvPicPr>
                <p:cNvPr id="68" name="Ink 67">
                  <a:extLst>
                    <a:ext uri="{FF2B5EF4-FFF2-40B4-BE49-F238E27FC236}">
                      <a16:creationId xmlns:a16="http://schemas.microsoft.com/office/drawing/2014/main" id="{80CF9344-3C5C-4B41-B126-632AE56AB28B}"/>
                    </a:ext>
                  </a:extLst>
                </p:cNvPr>
                <p:cNvPicPr/>
                <p:nvPr/>
              </p:nvPicPr>
              <p:blipFill>
                <a:blip r:embed="rId31"/>
                <a:stretch>
                  <a:fillRect/>
                </a:stretch>
              </p:blipFill>
              <p:spPr>
                <a:xfrm>
                  <a:off x="1734915" y="3594000"/>
                  <a:ext cx="214920" cy="30816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85719D5B-651C-4409-B9E0-BEA09960D9BA}"/>
              </a:ext>
            </a:extLst>
          </p:cNvPr>
          <p:cNvGrpSpPr/>
          <p:nvPr/>
        </p:nvGrpSpPr>
        <p:grpSpPr>
          <a:xfrm>
            <a:off x="2805555" y="2482320"/>
            <a:ext cx="1505880" cy="830520"/>
            <a:chOff x="2805555" y="2482320"/>
            <a:chExt cx="1505880" cy="83052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32">
              <p14:nvContentPartPr>
                <p14:cNvPr id="70" name="Ink 69">
                  <a:extLst>
                    <a:ext uri="{FF2B5EF4-FFF2-40B4-BE49-F238E27FC236}">
                      <a16:creationId xmlns:a16="http://schemas.microsoft.com/office/drawing/2014/main" id="{861AD75C-43A8-4F95-857B-47A364AF7DB8}"/>
                    </a:ext>
                  </a:extLst>
                </p14:cNvPr>
                <p14:cNvContentPartPr/>
                <p14:nvPr/>
              </p14:nvContentPartPr>
              <p14:xfrm>
                <a:off x="2805555" y="2700480"/>
                <a:ext cx="264240" cy="220680"/>
              </p14:xfrm>
            </p:contentPart>
          </mc:Choice>
          <mc:Fallback xmlns="">
            <p:pic>
              <p:nvPicPr>
                <p:cNvPr id="70" name="Ink 69">
                  <a:extLst>
                    <a:ext uri="{FF2B5EF4-FFF2-40B4-BE49-F238E27FC236}">
                      <a16:creationId xmlns:a16="http://schemas.microsoft.com/office/drawing/2014/main" id="{861AD75C-43A8-4F95-857B-47A364AF7DB8}"/>
                    </a:ext>
                  </a:extLst>
                </p:cNvPr>
                <p:cNvPicPr/>
                <p:nvPr/>
              </p:nvPicPr>
              <p:blipFill>
                <a:blip r:embed="rId33"/>
                <a:stretch>
                  <a:fillRect/>
                </a:stretch>
              </p:blipFill>
              <p:spPr>
                <a:xfrm>
                  <a:off x="2796915" y="2691840"/>
                  <a:ext cx="281880" cy="238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4">
              <p14:nvContentPartPr>
                <p14:cNvPr id="71" name="Ink 70">
                  <a:extLst>
                    <a:ext uri="{FF2B5EF4-FFF2-40B4-BE49-F238E27FC236}">
                      <a16:creationId xmlns:a16="http://schemas.microsoft.com/office/drawing/2014/main" id="{8DC782E2-AA4A-4F3F-895C-475F2C6EA882}"/>
                    </a:ext>
                  </a:extLst>
                </p14:cNvPr>
                <p14:cNvContentPartPr/>
                <p14:nvPr/>
              </p14:nvContentPartPr>
              <p14:xfrm>
                <a:off x="3110835" y="2733960"/>
                <a:ext cx="208800" cy="203040"/>
              </p14:xfrm>
            </p:contentPart>
          </mc:Choice>
          <mc:Fallback xmlns="">
            <p:pic>
              <p:nvPicPr>
                <p:cNvPr id="71" name="Ink 70">
                  <a:extLst>
                    <a:ext uri="{FF2B5EF4-FFF2-40B4-BE49-F238E27FC236}">
                      <a16:creationId xmlns:a16="http://schemas.microsoft.com/office/drawing/2014/main" id="{8DC782E2-AA4A-4F3F-895C-475F2C6EA882}"/>
                    </a:ext>
                  </a:extLst>
                </p:cNvPr>
                <p:cNvPicPr/>
                <p:nvPr/>
              </p:nvPicPr>
              <p:blipFill>
                <a:blip r:embed="rId35"/>
                <a:stretch>
                  <a:fillRect/>
                </a:stretch>
              </p:blipFill>
              <p:spPr>
                <a:xfrm>
                  <a:off x="3101835" y="2724960"/>
                  <a:ext cx="226440" cy="2206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6">
              <p14:nvContentPartPr>
                <p14:cNvPr id="72" name="Ink 71">
                  <a:extLst>
                    <a:ext uri="{FF2B5EF4-FFF2-40B4-BE49-F238E27FC236}">
                      <a16:creationId xmlns:a16="http://schemas.microsoft.com/office/drawing/2014/main" id="{27EDF285-2CE3-4F2A-B49F-86442A1E1B3D}"/>
                    </a:ext>
                  </a:extLst>
                </p14:cNvPr>
                <p14:cNvContentPartPr/>
                <p14:nvPr/>
              </p14:nvContentPartPr>
              <p14:xfrm>
                <a:off x="3373275" y="2487720"/>
                <a:ext cx="130320" cy="469440"/>
              </p14:xfrm>
            </p:contentPart>
          </mc:Choice>
          <mc:Fallback xmlns="">
            <p:pic>
              <p:nvPicPr>
                <p:cNvPr id="72" name="Ink 71">
                  <a:extLst>
                    <a:ext uri="{FF2B5EF4-FFF2-40B4-BE49-F238E27FC236}">
                      <a16:creationId xmlns:a16="http://schemas.microsoft.com/office/drawing/2014/main" id="{27EDF285-2CE3-4F2A-B49F-86442A1E1B3D}"/>
                    </a:ext>
                  </a:extLst>
                </p:cNvPr>
                <p:cNvPicPr/>
                <p:nvPr/>
              </p:nvPicPr>
              <p:blipFill>
                <a:blip r:embed="rId37"/>
                <a:stretch>
                  <a:fillRect/>
                </a:stretch>
              </p:blipFill>
              <p:spPr>
                <a:xfrm>
                  <a:off x="3364635" y="2479080"/>
                  <a:ext cx="147960" cy="4870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8">
              <p14:nvContentPartPr>
                <p14:cNvPr id="73" name="Ink 72">
                  <a:extLst>
                    <a:ext uri="{FF2B5EF4-FFF2-40B4-BE49-F238E27FC236}">
                      <a16:creationId xmlns:a16="http://schemas.microsoft.com/office/drawing/2014/main" id="{BEAD4376-AE96-4F94-A406-BF01065E065D}"/>
                    </a:ext>
                  </a:extLst>
                </p14:cNvPr>
                <p14:cNvContentPartPr/>
                <p14:nvPr/>
              </p14:nvContentPartPr>
              <p14:xfrm>
                <a:off x="3570195" y="2482320"/>
                <a:ext cx="156240" cy="461520"/>
              </p14:xfrm>
            </p:contentPart>
          </mc:Choice>
          <mc:Fallback xmlns="">
            <p:pic>
              <p:nvPicPr>
                <p:cNvPr id="73" name="Ink 72">
                  <a:extLst>
                    <a:ext uri="{FF2B5EF4-FFF2-40B4-BE49-F238E27FC236}">
                      <a16:creationId xmlns:a16="http://schemas.microsoft.com/office/drawing/2014/main" id="{BEAD4376-AE96-4F94-A406-BF01065E065D}"/>
                    </a:ext>
                  </a:extLst>
                </p:cNvPr>
                <p:cNvPicPr/>
                <p:nvPr/>
              </p:nvPicPr>
              <p:blipFill>
                <a:blip r:embed="rId39"/>
                <a:stretch>
                  <a:fillRect/>
                </a:stretch>
              </p:blipFill>
              <p:spPr>
                <a:xfrm>
                  <a:off x="3561555" y="2473680"/>
                  <a:ext cx="173880" cy="479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0">
              <p14:nvContentPartPr>
                <p14:cNvPr id="74" name="Ink 73">
                  <a:extLst>
                    <a:ext uri="{FF2B5EF4-FFF2-40B4-BE49-F238E27FC236}">
                      <a16:creationId xmlns:a16="http://schemas.microsoft.com/office/drawing/2014/main" id="{4CAB3F73-8B26-4A02-953C-22ED4A9D9F82}"/>
                    </a:ext>
                  </a:extLst>
                </p14:cNvPr>
                <p14:cNvContentPartPr/>
                <p14:nvPr/>
              </p14:nvContentPartPr>
              <p14:xfrm>
                <a:off x="3739035" y="2728560"/>
                <a:ext cx="180720" cy="255240"/>
              </p14:xfrm>
            </p:contentPart>
          </mc:Choice>
          <mc:Fallback xmlns="">
            <p:pic>
              <p:nvPicPr>
                <p:cNvPr id="74" name="Ink 73">
                  <a:extLst>
                    <a:ext uri="{FF2B5EF4-FFF2-40B4-BE49-F238E27FC236}">
                      <a16:creationId xmlns:a16="http://schemas.microsoft.com/office/drawing/2014/main" id="{4CAB3F73-8B26-4A02-953C-22ED4A9D9F82}"/>
                    </a:ext>
                  </a:extLst>
                </p:cNvPr>
                <p:cNvPicPr/>
                <p:nvPr/>
              </p:nvPicPr>
              <p:blipFill>
                <a:blip r:embed="rId41"/>
                <a:stretch>
                  <a:fillRect/>
                </a:stretch>
              </p:blipFill>
              <p:spPr>
                <a:xfrm>
                  <a:off x="3730035" y="2719560"/>
                  <a:ext cx="198360" cy="272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2">
              <p14:nvContentPartPr>
                <p14:cNvPr id="75" name="Ink 74">
                  <a:extLst>
                    <a:ext uri="{FF2B5EF4-FFF2-40B4-BE49-F238E27FC236}">
                      <a16:creationId xmlns:a16="http://schemas.microsoft.com/office/drawing/2014/main" id="{DB980B06-E861-47E4-BCA3-02AFD19BE8C1}"/>
                    </a:ext>
                  </a:extLst>
                </p14:cNvPr>
                <p14:cNvContentPartPr/>
                <p14:nvPr/>
              </p14:nvContentPartPr>
              <p14:xfrm>
                <a:off x="3853515" y="2761320"/>
                <a:ext cx="195480" cy="551520"/>
              </p14:xfrm>
            </p:contentPart>
          </mc:Choice>
          <mc:Fallback xmlns="">
            <p:pic>
              <p:nvPicPr>
                <p:cNvPr id="75" name="Ink 74">
                  <a:extLst>
                    <a:ext uri="{FF2B5EF4-FFF2-40B4-BE49-F238E27FC236}">
                      <a16:creationId xmlns:a16="http://schemas.microsoft.com/office/drawing/2014/main" id="{DB980B06-E861-47E4-BCA3-02AFD19BE8C1}"/>
                    </a:ext>
                  </a:extLst>
                </p:cNvPr>
                <p:cNvPicPr/>
                <p:nvPr/>
              </p:nvPicPr>
              <p:blipFill>
                <a:blip r:embed="rId43"/>
                <a:stretch>
                  <a:fillRect/>
                </a:stretch>
              </p:blipFill>
              <p:spPr>
                <a:xfrm>
                  <a:off x="3844515" y="2752320"/>
                  <a:ext cx="213120" cy="569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4">
              <p14:nvContentPartPr>
                <p14:cNvPr id="76" name="Ink 75">
                  <a:extLst>
                    <a:ext uri="{FF2B5EF4-FFF2-40B4-BE49-F238E27FC236}">
                      <a16:creationId xmlns:a16="http://schemas.microsoft.com/office/drawing/2014/main" id="{13B685DC-5AC5-4B78-B163-7C53E0FC7D68}"/>
                    </a:ext>
                  </a:extLst>
                </p14:cNvPr>
                <p14:cNvContentPartPr/>
                <p14:nvPr/>
              </p14:nvContentPartPr>
              <p14:xfrm>
                <a:off x="4053675" y="2768520"/>
                <a:ext cx="109440" cy="225360"/>
              </p14:xfrm>
            </p:contentPart>
          </mc:Choice>
          <mc:Fallback xmlns="">
            <p:pic>
              <p:nvPicPr>
                <p:cNvPr id="76" name="Ink 75">
                  <a:extLst>
                    <a:ext uri="{FF2B5EF4-FFF2-40B4-BE49-F238E27FC236}">
                      <a16:creationId xmlns:a16="http://schemas.microsoft.com/office/drawing/2014/main" id="{13B685DC-5AC5-4B78-B163-7C53E0FC7D68}"/>
                    </a:ext>
                  </a:extLst>
                </p:cNvPr>
                <p:cNvPicPr/>
                <p:nvPr/>
              </p:nvPicPr>
              <p:blipFill>
                <a:blip r:embed="rId45"/>
                <a:stretch>
                  <a:fillRect/>
                </a:stretch>
              </p:blipFill>
              <p:spPr>
                <a:xfrm>
                  <a:off x="4044675" y="2759880"/>
                  <a:ext cx="127080" cy="243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6">
              <p14:nvContentPartPr>
                <p14:cNvPr id="77" name="Ink 76">
                  <a:extLst>
                    <a:ext uri="{FF2B5EF4-FFF2-40B4-BE49-F238E27FC236}">
                      <a16:creationId xmlns:a16="http://schemas.microsoft.com/office/drawing/2014/main" id="{E0C4E0F0-A4D8-4C2F-81D4-2C06F9E19878}"/>
                    </a:ext>
                  </a:extLst>
                </p14:cNvPr>
                <p14:cNvContentPartPr/>
                <p14:nvPr/>
              </p14:nvContentPartPr>
              <p14:xfrm>
                <a:off x="4164915" y="2728560"/>
                <a:ext cx="146520" cy="257400"/>
              </p14:xfrm>
            </p:contentPart>
          </mc:Choice>
          <mc:Fallback xmlns="">
            <p:pic>
              <p:nvPicPr>
                <p:cNvPr id="77" name="Ink 76">
                  <a:extLst>
                    <a:ext uri="{FF2B5EF4-FFF2-40B4-BE49-F238E27FC236}">
                      <a16:creationId xmlns:a16="http://schemas.microsoft.com/office/drawing/2014/main" id="{E0C4E0F0-A4D8-4C2F-81D4-2C06F9E19878}"/>
                    </a:ext>
                  </a:extLst>
                </p:cNvPr>
                <p:cNvPicPr/>
                <p:nvPr/>
              </p:nvPicPr>
              <p:blipFill>
                <a:blip r:embed="rId47"/>
                <a:stretch>
                  <a:fillRect/>
                </a:stretch>
              </p:blipFill>
              <p:spPr>
                <a:xfrm>
                  <a:off x="4155915" y="2719560"/>
                  <a:ext cx="164160" cy="27504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117" name="Group 116">
            <a:extLst>
              <a:ext uri="{FF2B5EF4-FFF2-40B4-BE49-F238E27FC236}">
                <a16:creationId xmlns:a16="http://schemas.microsoft.com/office/drawing/2014/main" id="{CD94E91E-4DD8-45B3-8F23-79654FB4DC1B}"/>
              </a:ext>
            </a:extLst>
          </p:cNvPr>
          <p:cNvGrpSpPr/>
          <p:nvPr/>
        </p:nvGrpSpPr>
        <p:grpSpPr>
          <a:xfrm>
            <a:off x="2449155" y="3424080"/>
            <a:ext cx="3100320" cy="1771560"/>
            <a:chOff x="2449155" y="3424080"/>
            <a:chExt cx="3100320" cy="17715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48">
              <p14:nvContentPartPr>
                <p14:cNvPr id="79" name="Ink 78">
                  <a:extLst>
                    <a:ext uri="{FF2B5EF4-FFF2-40B4-BE49-F238E27FC236}">
                      <a16:creationId xmlns:a16="http://schemas.microsoft.com/office/drawing/2014/main" id="{6AC97919-911C-4488-BB44-A12AA62D52C7}"/>
                    </a:ext>
                  </a:extLst>
                </p14:cNvPr>
                <p14:cNvContentPartPr/>
                <p14:nvPr/>
              </p14:nvContentPartPr>
              <p14:xfrm>
                <a:off x="4133955" y="3770400"/>
                <a:ext cx="776880" cy="76680"/>
              </p14:xfrm>
            </p:contentPart>
          </mc:Choice>
          <mc:Fallback xmlns="">
            <p:pic>
              <p:nvPicPr>
                <p:cNvPr id="79" name="Ink 78">
                  <a:extLst>
                    <a:ext uri="{FF2B5EF4-FFF2-40B4-BE49-F238E27FC236}">
                      <a16:creationId xmlns:a16="http://schemas.microsoft.com/office/drawing/2014/main" id="{6AC97919-911C-4488-BB44-A12AA62D52C7}"/>
                    </a:ext>
                  </a:extLst>
                </p:cNvPr>
                <p:cNvPicPr/>
                <p:nvPr/>
              </p:nvPicPr>
              <p:blipFill>
                <a:blip r:embed="rId49"/>
                <a:stretch>
                  <a:fillRect/>
                </a:stretch>
              </p:blipFill>
              <p:spPr>
                <a:xfrm>
                  <a:off x="4124955" y="3761760"/>
                  <a:ext cx="794520" cy="94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50">
              <p14:nvContentPartPr>
                <p14:cNvPr id="80" name="Ink 79">
                  <a:extLst>
                    <a:ext uri="{FF2B5EF4-FFF2-40B4-BE49-F238E27FC236}">
                      <a16:creationId xmlns:a16="http://schemas.microsoft.com/office/drawing/2014/main" id="{0DD260B3-37A2-4A90-8548-83ECEFC7E00E}"/>
                    </a:ext>
                  </a:extLst>
                </p14:cNvPr>
                <p14:cNvContentPartPr/>
                <p14:nvPr/>
              </p14:nvContentPartPr>
              <p14:xfrm>
                <a:off x="2449155" y="3433440"/>
                <a:ext cx="739080" cy="428400"/>
              </p14:xfrm>
            </p:contentPart>
          </mc:Choice>
          <mc:Fallback xmlns="">
            <p:pic>
              <p:nvPicPr>
                <p:cNvPr id="80" name="Ink 79">
                  <a:extLst>
                    <a:ext uri="{FF2B5EF4-FFF2-40B4-BE49-F238E27FC236}">
                      <a16:creationId xmlns:a16="http://schemas.microsoft.com/office/drawing/2014/main" id="{0DD260B3-37A2-4A90-8548-83ECEFC7E00E}"/>
                    </a:ext>
                  </a:extLst>
                </p:cNvPr>
                <p:cNvPicPr/>
                <p:nvPr/>
              </p:nvPicPr>
              <p:blipFill>
                <a:blip r:embed="rId51"/>
                <a:stretch>
                  <a:fillRect/>
                </a:stretch>
              </p:blipFill>
              <p:spPr>
                <a:xfrm>
                  <a:off x="2440155" y="3424440"/>
                  <a:ext cx="756720" cy="446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52">
              <p14:nvContentPartPr>
                <p14:cNvPr id="84" name="Ink 83">
                  <a:extLst>
                    <a:ext uri="{FF2B5EF4-FFF2-40B4-BE49-F238E27FC236}">
                      <a16:creationId xmlns:a16="http://schemas.microsoft.com/office/drawing/2014/main" id="{5C24CEC4-72E9-4E2E-AFC2-5D2B75C5165D}"/>
                    </a:ext>
                  </a:extLst>
                </p14:cNvPr>
                <p14:cNvContentPartPr/>
                <p14:nvPr/>
              </p14:nvContentPartPr>
              <p14:xfrm>
                <a:off x="3231075" y="3612000"/>
                <a:ext cx="159840" cy="250560"/>
              </p14:xfrm>
            </p:contentPart>
          </mc:Choice>
          <mc:Fallback xmlns="">
            <p:pic>
              <p:nvPicPr>
                <p:cNvPr id="84" name="Ink 83">
                  <a:extLst>
                    <a:ext uri="{FF2B5EF4-FFF2-40B4-BE49-F238E27FC236}">
                      <a16:creationId xmlns:a16="http://schemas.microsoft.com/office/drawing/2014/main" id="{5C24CEC4-72E9-4E2E-AFC2-5D2B75C5165D}"/>
                    </a:ext>
                  </a:extLst>
                </p:cNvPr>
                <p:cNvPicPr/>
                <p:nvPr/>
              </p:nvPicPr>
              <p:blipFill>
                <a:blip r:embed="rId53"/>
                <a:stretch>
                  <a:fillRect/>
                </a:stretch>
              </p:blipFill>
              <p:spPr>
                <a:xfrm>
                  <a:off x="3222435" y="3603000"/>
                  <a:ext cx="177480" cy="2682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54">
              <p14:nvContentPartPr>
                <p14:cNvPr id="85" name="Ink 84">
                  <a:extLst>
                    <a:ext uri="{FF2B5EF4-FFF2-40B4-BE49-F238E27FC236}">
                      <a16:creationId xmlns:a16="http://schemas.microsoft.com/office/drawing/2014/main" id="{E52317B4-495B-4078-B1BE-4B163D554B6C}"/>
                    </a:ext>
                  </a:extLst>
                </p14:cNvPr>
                <p14:cNvContentPartPr/>
                <p14:nvPr/>
              </p14:nvContentPartPr>
              <p14:xfrm>
                <a:off x="3403515" y="3597960"/>
                <a:ext cx="163440" cy="268560"/>
              </p14:xfrm>
            </p:contentPart>
          </mc:Choice>
          <mc:Fallback xmlns="">
            <p:pic>
              <p:nvPicPr>
                <p:cNvPr id="85" name="Ink 84">
                  <a:extLst>
                    <a:ext uri="{FF2B5EF4-FFF2-40B4-BE49-F238E27FC236}">
                      <a16:creationId xmlns:a16="http://schemas.microsoft.com/office/drawing/2014/main" id="{E52317B4-495B-4078-B1BE-4B163D554B6C}"/>
                    </a:ext>
                  </a:extLst>
                </p:cNvPr>
                <p:cNvPicPr/>
                <p:nvPr/>
              </p:nvPicPr>
              <p:blipFill>
                <a:blip r:embed="rId55"/>
                <a:stretch>
                  <a:fillRect/>
                </a:stretch>
              </p:blipFill>
              <p:spPr>
                <a:xfrm>
                  <a:off x="3394875" y="3588960"/>
                  <a:ext cx="181080" cy="2862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56">
              <p14:nvContentPartPr>
                <p14:cNvPr id="87" name="Ink 86">
                  <a:extLst>
                    <a:ext uri="{FF2B5EF4-FFF2-40B4-BE49-F238E27FC236}">
                      <a16:creationId xmlns:a16="http://schemas.microsoft.com/office/drawing/2014/main" id="{924295C6-6F58-48C2-AEDF-A1127B3D59E1}"/>
                    </a:ext>
                  </a:extLst>
                </p14:cNvPr>
                <p14:cNvContentPartPr/>
                <p14:nvPr/>
              </p14:nvContentPartPr>
              <p14:xfrm>
                <a:off x="3388755" y="3637920"/>
                <a:ext cx="263160" cy="576720"/>
              </p14:xfrm>
            </p:contentPart>
          </mc:Choice>
          <mc:Fallback xmlns="">
            <p:pic>
              <p:nvPicPr>
                <p:cNvPr id="87" name="Ink 86">
                  <a:extLst>
                    <a:ext uri="{FF2B5EF4-FFF2-40B4-BE49-F238E27FC236}">
                      <a16:creationId xmlns:a16="http://schemas.microsoft.com/office/drawing/2014/main" id="{924295C6-6F58-48C2-AEDF-A1127B3D59E1}"/>
                    </a:ext>
                  </a:extLst>
                </p:cNvPr>
                <p:cNvPicPr/>
                <p:nvPr/>
              </p:nvPicPr>
              <p:blipFill>
                <a:blip r:embed="rId57"/>
                <a:stretch>
                  <a:fillRect/>
                </a:stretch>
              </p:blipFill>
              <p:spPr>
                <a:xfrm>
                  <a:off x="3379755" y="3629280"/>
                  <a:ext cx="280800" cy="5943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58">
              <p14:nvContentPartPr>
                <p14:cNvPr id="88" name="Ink 87">
                  <a:extLst>
                    <a:ext uri="{FF2B5EF4-FFF2-40B4-BE49-F238E27FC236}">
                      <a16:creationId xmlns:a16="http://schemas.microsoft.com/office/drawing/2014/main" id="{931BE954-ECD3-4594-8240-6E61C69E2B2B}"/>
                    </a:ext>
                  </a:extLst>
                </p14:cNvPr>
                <p14:cNvContentPartPr/>
                <p14:nvPr/>
              </p14:nvContentPartPr>
              <p14:xfrm>
                <a:off x="3681795" y="3623160"/>
                <a:ext cx="36360" cy="230400"/>
              </p14:xfrm>
            </p:contentPart>
          </mc:Choice>
          <mc:Fallback xmlns="">
            <p:pic>
              <p:nvPicPr>
                <p:cNvPr id="88" name="Ink 87">
                  <a:extLst>
                    <a:ext uri="{FF2B5EF4-FFF2-40B4-BE49-F238E27FC236}">
                      <a16:creationId xmlns:a16="http://schemas.microsoft.com/office/drawing/2014/main" id="{931BE954-ECD3-4594-8240-6E61C69E2B2B}"/>
                    </a:ext>
                  </a:extLst>
                </p:cNvPr>
                <p:cNvPicPr/>
                <p:nvPr/>
              </p:nvPicPr>
              <p:blipFill>
                <a:blip r:embed="rId59"/>
                <a:stretch>
                  <a:fillRect/>
                </a:stretch>
              </p:blipFill>
              <p:spPr>
                <a:xfrm>
                  <a:off x="3673155" y="3614160"/>
                  <a:ext cx="54000" cy="248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60">
              <p14:nvContentPartPr>
                <p14:cNvPr id="89" name="Ink 88">
                  <a:extLst>
                    <a:ext uri="{FF2B5EF4-FFF2-40B4-BE49-F238E27FC236}">
                      <a16:creationId xmlns:a16="http://schemas.microsoft.com/office/drawing/2014/main" id="{A44D69EA-F1F0-4F55-B6A5-B84FBE8892ED}"/>
                    </a:ext>
                  </a:extLst>
                </p14:cNvPr>
                <p14:cNvContentPartPr/>
                <p14:nvPr/>
              </p14:nvContentPartPr>
              <p14:xfrm>
                <a:off x="3687195" y="3424080"/>
                <a:ext cx="360" cy="360"/>
              </p14:xfrm>
            </p:contentPart>
          </mc:Choice>
          <mc:Fallback xmlns="">
            <p:pic>
              <p:nvPicPr>
                <p:cNvPr id="89" name="Ink 88">
                  <a:extLst>
                    <a:ext uri="{FF2B5EF4-FFF2-40B4-BE49-F238E27FC236}">
                      <a16:creationId xmlns:a16="http://schemas.microsoft.com/office/drawing/2014/main" id="{A44D69EA-F1F0-4F55-B6A5-B84FBE8892ED}"/>
                    </a:ext>
                  </a:extLst>
                </p:cNvPr>
                <p:cNvPicPr/>
                <p:nvPr/>
              </p:nvPicPr>
              <p:blipFill>
                <a:blip r:embed="rId61"/>
                <a:stretch>
                  <a:fillRect/>
                </a:stretch>
              </p:blipFill>
              <p:spPr>
                <a:xfrm>
                  <a:off x="3678195" y="3415440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62">
              <p14:nvContentPartPr>
                <p14:cNvPr id="90" name="Ink 89">
                  <a:extLst>
                    <a:ext uri="{FF2B5EF4-FFF2-40B4-BE49-F238E27FC236}">
                      <a16:creationId xmlns:a16="http://schemas.microsoft.com/office/drawing/2014/main" id="{5247B151-7539-4047-A314-4EED41B0AB0E}"/>
                    </a:ext>
                  </a:extLst>
                </p14:cNvPr>
                <p14:cNvContentPartPr/>
                <p14:nvPr/>
              </p14:nvContentPartPr>
              <p14:xfrm>
                <a:off x="3754155" y="3612000"/>
                <a:ext cx="164880" cy="228960"/>
              </p14:xfrm>
            </p:contentPart>
          </mc:Choice>
          <mc:Fallback xmlns="">
            <p:pic>
              <p:nvPicPr>
                <p:cNvPr id="90" name="Ink 89">
                  <a:extLst>
                    <a:ext uri="{FF2B5EF4-FFF2-40B4-BE49-F238E27FC236}">
                      <a16:creationId xmlns:a16="http://schemas.microsoft.com/office/drawing/2014/main" id="{5247B151-7539-4047-A314-4EED41B0AB0E}"/>
                    </a:ext>
                  </a:extLst>
                </p:cNvPr>
                <p:cNvPicPr/>
                <p:nvPr/>
              </p:nvPicPr>
              <p:blipFill>
                <a:blip r:embed="rId63"/>
                <a:stretch>
                  <a:fillRect/>
                </a:stretch>
              </p:blipFill>
              <p:spPr>
                <a:xfrm>
                  <a:off x="3745515" y="3603000"/>
                  <a:ext cx="182520" cy="2466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64">
              <p14:nvContentPartPr>
                <p14:cNvPr id="91" name="Ink 90">
                  <a:extLst>
                    <a:ext uri="{FF2B5EF4-FFF2-40B4-BE49-F238E27FC236}">
                      <a16:creationId xmlns:a16="http://schemas.microsoft.com/office/drawing/2014/main" id="{FA51C644-36D6-451C-B8C9-59E556925182}"/>
                    </a:ext>
                  </a:extLst>
                </p14:cNvPr>
                <p14:cNvContentPartPr/>
                <p14:nvPr/>
              </p14:nvContentPartPr>
              <p14:xfrm>
                <a:off x="3928395" y="3616680"/>
                <a:ext cx="152280" cy="289800"/>
              </p14:xfrm>
            </p:contentPart>
          </mc:Choice>
          <mc:Fallback xmlns="">
            <p:pic>
              <p:nvPicPr>
                <p:cNvPr id="91" name="Ink 90">
                  <a:extLst>
                    <a:ext uri="{FF2B5EF4-FFF2-40B4-BE49-F238E27FC236}">
                      <a16:creationId xmlns:a16="http://schemas.microsoft.com/office/drawing/2014/main" id="{FA51C644-36D6-451C-B8C9-59E556925182}"/>
                    </a:ext>
                  </a:extLst>
                </p:cNvPr>
                <p:cNvPicPr/>
                <p:nvPr/>
              </p:nvPicPr>
              <p:blipFill>
                <a:blip r:embed="rId65"/>
                <a:stretch>
                  <a:fillRect/>
                </a:stretch>
              </p:blipFill>
              <p:spPr>
                <a:xfrm>
                  <a:off x="3919395" y="3607680"/>
                  <a:ext cx="169920" cy="3074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66">
              <p14:nvContentPartPr>
                <p14:cNvPr id="92" name="Ink 91">
                  <a:extLst>
                    <a:ext uri="{FF2B5EF4-FFF2-40B4-BE49-F238E27FC236}">
                      <a16:creationId xmlns:a16="http://schemas.microsoft.com/office/drawing/2014/main" id="{1453B9CE-6165-414E-AF11-9513462CAB3E}"/>
                    </a:ext>
                  </a:extLst>
                </p14:cNvPr>
                <p14:cNvContentPartPr/>
                <p14:nvPr/>
              </p14:nvContentPartPr>
              <p14:xfrm>
                <a:off x="4074555" y="3595080"/>
                <a:ext cx="153360" cy="305640"/>
              </p14:xfrm>
            </p:contentPart>
          </mc:Choice>
          <mc:Fallback xmlns="">
            <p:pic>
              <p:nvPicPr>
                <p:cNvPr id="92" name="Ink 91">
                  <a:extLst>
                    <a:ext uri="{FF2B5EF4-FFF2-40B4-BE49-F238E27FC236}">
                      <a16:creationId xmlns:a16="http://schemas.microsoft.com/office/drawing/2014/main" id="{1453B9CE-6165-414E-AF11-9513462CAB3E}"/>
                    </a:ext>
                  </a:extLst>
                </p:cNvPr>
                <p:cNvPicPr/>
                <p:nvPr/>
              </p:nvPicPr>
              <p:blipFill>
                <a:blip r:embed="rId67"/>
                <a:stretch>
                  <a:fillRect/>
                </a:stretch>
              </p:blipFill>
              <p:spPr>
                <a:xfrm>
                  <a:off x="4065555" y="3586440"/>
                  <a:ext cx="171000" cy="3232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68">
              <p14:nvContentPartPr>
                <p14:cNvPr id="94" name="Ink 93">
                  <a:extLst>
                    <a:ext uri="{FF2B5EF4-FFF2-40B4-BE49-F238E27FC236}">
                      <a16:creationId xmlns:a16="http://schemas.microsoft.com/office/drawing/2014/main" id="{50299DA0-5C01-465D-B5BE-26E155BEFEE5}"/>
                    </a:ext>
                  </a:extLst>
                </p14:cNvPr>
                <p14:cNvContentPartPr/>
                <p14:nvPr/>
              </p14:nvContentPartPr>
              <p14:xfrm>
                <a:off x="4849275" y="4012680"/>
                <a:ext cx="700200" cy="636480"/>
              </p14:xfrm>
            </p:contentPart>
          </mc:Choice>
          <mc:Fallback xmlns="">
            <p:pic>
              <p:nvPicPr>
                <p:cNvPr id="94" name="Ink 93">
                  <a:extLst>
                    <a:ext uri="{FF2B5EF4-FFF2-40B4-BE49-F238E27FC236}">
                      <a16:creationId xmlns:a16="http://schemas.microsoft.com/office/drawing/2014/main" id="{50299DA0-5C01-465D-B5BE-26E155BEFEE5}"/>
                    </a:ext>
                  </a:extLst>
                </p:cNvPr>
                <p:cNvPicPr/>
                <p:nvPr/>
              </p:nvPicPr>
              <p:blipFill>
                <a:blip r:embed="rId69"/>
                <a:stretch>
                  <a:fillRect/>
                </a:stretch>
              </p:blipFill>
              <p:spPr>
                <a:xfrm>
                  <a:off x="4840275" y="4003680"/>
                  <a:ext cx="717840" cy="654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70">
              <p14:nvContentPartPr>
                <p14:cNvPr id="95" name="Ink 94">
                  <a:extLst>
                    <a:ext uri="{FF2B5EF4-FFF2-40B4-BE49-F238E27FC236}">
                      <a16:creationId xmlns:a16="http://schemas.microsoft.com/office/drawing/2014/main" id="{F693A047-ADD4-4231-9E24-F2929B9F628D}"/>
                    </a:ext>
                  </a:extLst>
                </p14:cNvPr>
                <p14:cNvContentPartPr/>
                <p14:nvPr/>
              </p14:nvContentPartPr>
              <p14:xfrm>
                <a:off x="3867195" y="4514520"/>
                <a:ext cx="141840" cy="681120"/>
              </p14:xfrm>
            </p:contentPart>
          </mc:Choice>
          <mc:Fallback xmlns="">
            <p:pic>
              <p:nvPicPr>
                <p:cNvPr id="95" name="Ink 94">
                  <a:extLst>
                    <a:ext uri="{FF2B5EF4-FFF2-40B4-BE49-F238E27FC236}">
                      <a16:creationId xmlns:a16="http://schemas.microsoft.com/office/drawing/2014/main" id="{F693A047-ADD4-4231-9E24-F2929B9F628D}"/>
                    </a:ext>
                  </a:extLst>
                </p:cNvPr>
                <p:cNvPicPr/>
                <p:nvPr/>
              </p:nvPicPr>
              <p:blipFill>
                <a:blip r:embed="rId71"/>
                <a:stretch>
                  <a:fillRect/>
                </a:stretch>
              </p:blipFill>
              <p:spPr>
                <a:xfrm>
                  <a:off x="3858555" y="4505880"/>
                  <a:ext cx="159480" cy="6987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72">
              <p14:nvContentPartPr>
                <p14:cNvPr id="96" name="Ink 95">
                  <a:extLst>
                    <a:ext uri="{FF2B5EF4-FFF2-40B4-BE49-F238E27FC236}">
                      <a16:creationId xmlns:a16="http://schemas.microsoft.com/office/drawing/2014/main" id="{E617BAF5-DE21-43C9-B0B6-867894EF4D0A}"/>
                    </a:ext>
                  </a:extLst>
                </p14:cNvPr>
                <p14:cNvContentPartPr/>
                <p14:nvPr/>
              </p14:nvContentPartPr>
              <p14:xfrm>
                <a:off x="3816795" y="4928520"/>
                <a:ext cx="135360" cy="36720"/>
              </p14:xfrm>
            </p:contentPart>
          </mc:Choice>
          <mc:Fallback xmlns="">
            <p:pic>
              <p:nvPicPr>
                <p:cNvPr id="96" name="Ink 95">
                  <a:extLst>
                    <a:ext uri="{FF2B5EF4-FFF2-40B4-BE49-F238E27FC236}">
                      <a16:creationId xmlns:a16="http://schemas.microsoft.com/office/drawing/2014/main" id="{E617BAF5-DE21-43C9-B0B6-867894EF4D0A}"/>
                    </a:ext>
                  </a:extLst>
                </p:cNvPr>
                <p:cNvPicPr/>
                <p:nvPr/>
              </p:nvPicPr>
              <p:blipFill>
                <a:blip r:embed="rId73"/>
                <a:stretch>
                  <a:fillRect/>
                </a:stretch>
              </p:blipFill>
              <p:spPr>
                <a:xfrm>
                  <a:off x="3807795" y="4919880"/>
                  <a:ext cx="153000" cy="543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74">
              <p14:nvContentPartPr>
                <p14:cNvPr id="97" name="Ink 96">
                  <a:extLst>
                    <a:ext uri="{FF2B5EF4-FFF2-40B4-BE49-F238E27FC236}">
                      <a16:creationId xmlns:a16="http://schemas.microsoft.com/office/drawing/2014/main" id="{ABAABC77-BD21-45E2-B250-BD2642C2B741}"/>
                    </a:ext>
                  </a:extLst>
                </p14:cNvPr>
                <p14:cNvContentPartPr/>
                <p14:nvPr/>
              </p14:nvContentPartPr>
              <p14:xfrm>
                <a:off x="3985995" y="4911600"/>
                <a:ext cx="167400" cy="263880"/>
              </p14:xfrm>
            </p:contentPart>
          </mc:Choice>
          <mc:Fallback xmlns="">
            <p:pic>
              <p:nvPicPr>
                <p:cNvPr id="97" name="Ink 96">
                  <a:extLst>
                    <a:ext uri="{FF2B5EF4-FFF2-40B4-BE49-F238E27FC236}">
                      <a16:creationId xmlns:a16="http://schemas.microsoft.com/office/drawing/2014/main" id="{ABAABC77-BD21-45E2-B250-BD2642C2B741}"/>
                    </a:ext>
                  </a:extLst>
                </p:cNvPr>
                <p:cNvPicPr/>
                <p:nvPr/>
              </p:nvPicPr>
              <p:blipFill>
                <a:blip r:embed="rId75"/>
                <a:stretch>
                  <a:fillRect/>
                </a:stretch>
              </p:blipFill>
              <p:spPr>
                <a:xfrm>
                  <a:off x="3976995" y="4902600"/>
                  <a:ext cx="185040" cy="281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76">
              <p14:nvContentPartPr>
                <p14:cNvPr id="98" name="Ink 97">
                  <a:extLst>
                    <a:ext uri="{FF2B5EF4-FFF2-40B4-BE49-F238E27FC236}">
                      <a16:creationId xmlns:a16="http://schemas.microsoft.com/office/drawing/2014/main" id="{2F14CE91-5A28-4D80-AE0E-5A8F9DCA6ECA}"/>
                    </a:ext>
                  </a:extLst>
                </p14:cNvPr>
                <p14:cNvContentPartPr/>
                <p14:nvPr/>
              </p14:nvContentPartPr>
              <p14:xfrm>
                <a:off x="4214235" y="4856520"/>
                <a:ext cx="272520" cy="318240"/>
              </p14:xfrm>
            </p:contentPart>
          </mc:Choice>
          <mc:Fallback xmlns="">
            <p:pic>
              <p:nvPicPr>
                <p:cNvPr id="98" name="Ink 97">
                  <a:extLst>
                    <a:ext uri="{FF2B5EF4-FFF2-40B4-BE49-F238E27FC236}">
                      <a16:creationId xmlns:a16="http://schemas.microsoft.com/office/drawing/2014/main" id="{2F14CE91-5A28-4D80-AE0E-5A8F9DCA6ECA}"/>
                    </a:ext>
                  </a:extLst>
                </p:cNvPr>
                <p:cNvPicPr/>
                <p:nvPr/>
              </p:nvPicPr>
              <p:blipFill>
                <a:blip r:embed="rId77"/>
                <a:stretch>
                  <a:fillRect/>
                </a:stretch>
              </p:blipFill>
              <p:spPr>
                <a:xfrm>
                  <a:off x="4205235" y="4847520"/>
                  <a:ext cx="290160" cy="335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78">
              <p14:nvContentPartPr>
                <p14:cNvPr id="99" name="Ink 98">
                  <a:extLst>
                    <a:ext uri="{FF2B5EF4-FFF2-40B4-BE49-F238E27FC236}">
                      <a16:creationId xmlns:a16="http://schemas.microsoft.com/office/drawing/2014/main" id="{DDC88561-623D-459F-B89D-C00B503E3E52}"/>
                    </a:ext>
                  </a:extLst>
                </p14:cNvPr>
                <p14:cNvContentPartPr/>
                <p14:nvPr/>
              </p14:nvContentPartPr>
              <p14:xfrm>
                <a:off x="4494315" y="4630080"/>
                <a:ext cx="369000" cy="540360"/>
              </p14:xfrm>
            </p:contentPart>
          </mc:Choice>
          <mc:Fallback xmlns="">
            <p:pic>
              <p:nvPicPr>
                <p:cNvPr id="99" name="Ink 98">
                  <a:extLst>
                    <a:ext uri="{FF2B5EF4-FFF2-40B4-BE49-F238E27FC236}">
                      <a16:creationId xmlns:a16="http://schemas.microsoft.com/office/drawing/2014/main" id="{DDC88561-623D-459F-B89D-C00B503E3E52}"/>
                    </a:ext>
                  </a:extLst>
                </p:cNvPr>
                <p:cNvPicPr/>
                <p:nvPr/>
              </p:nvPicPr>
              <p:blipFill>
                <a:blip r:embed="rId79"/>
                <a:stretch>
                  <a:fillRect/>
                </a:stretch>
              </p:blipFill>
              <p:spPr>
                <a:xfrm>
                  <a:off x="4485315" y="4621440"/>
                  <a:ext cx="386640" cy="55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80">
              <p14:nvContentPartPr>
                <p14:cNvPr id="100" name="Ink 99">
                  <a:extLst>
                    <a:ext uri="{FF2B5EF4-FFF2-40B4-BE49-F238E27FC236}">
                      <a16:creationId xmlns:a16="http://schemas.microsoft.com/office/drawing/2014/main" id="{0E6A4805-BC25-40AF-8998-1A9434819711}"/>
                    </a:ext>
                  </a:extLst>
                </p14:cNvPr>
                <p14:cNvContentPartPr/>
                <p14:nvPr/>
              </p14:nvContentPartPr>
              <p14:xfrm>
                <a:off x="4763235" y="4923120"/>
                <a:ext cx="104040" cy="8640"/>
              </p14:xfrm>
            </p:contentPart>
          </mc:Choice>
          <mc:Fallback xmlns="">
            <p:pic>
              <p:nvPicPr>
                <p:cNvPr id="100" name="Ink 99">
                  <a:extLst>
                    <a:ext uri="{FF2B5EF4-FFF2-40B4-BE49-F238E27FC236}">
                      <a16:creationId xmlns:a16="http://schemas.microsoft.com/office/drawing/2014/main" id="{0E6A4805-BC25-40AF-8998-1A9434819711}"/>
                    </a:ext>
                  </a:extLst>
                </p:cNvPr>
                <p:cNvPicPr/>
                <p:nvPr/>
              </p:nvPicPr>
              <p:blipFill>
                <a:blip r:embed="rId81"/>
                <a:stretch>
                  <a:fillRect/>
                </a:stretch>
              </p:blipFill>
              <p:spPr>
                <a:xfrm>
                  <a:off x="4754235" y="4914120"/>
                  <a:ext cx="121680" cy="262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82">
              <p14:nvContentPartPr>
                <p14:cNvPr id="101" name="Ink 100">
                  <a:extLst>
                    <a:ext uri="{FF2B5EF4-FFF2-40B4-BE49-F238E27FC236}">
                      <a16:creationId xmlns:a16="http://schemas.microsoft.com/office/drawing/2014/main" id="{08AF51DA-9BA1-415A-8514-729841EEFD99}"/>
                    </a:ext>
                  </a:extLst>
                </p14:cNvPr>
                <p14:cNvContentPartPr/>
                <p14:nvPr/>
              </p14:nvContentPartPr>
              <p14:xfrm>
                <a:off x="4897515" y="4883160"/>
                <a:ext cx="187920" cy="240480"/>
              </p14:xfrm>
            </p:contentPart>
          </mc:Choice>
          <mc:Fallback xmlns="">
            <p:pic>
              <p:nvPicPr>
                <p:cNvPr id="101" name="Ink 100">
                  <a:extLst>
                    <a:ext uri="{FF2B5EF4-FFF2-40B4-BE49-F238E27FC236}">
                      <a16:creationId xmlns:a16="http://schemas.microsoft.com/office/drawing/2014/main" id="{08AF51DA-9BA1-415A-8514-729841EEFD99}"/>
                    </a:ext>
                  </a:extLst>
                </p:cNvPr>
                <p:cNvPicPr/>
                <p:nvPr/>
              </p:nvPicPr>
              <p:blipFill>
                <a:blip r:embed="rId83"/>
                <a:stretch>
                  <a:fillRect/>
                </a:stretch>
              </p:blipFill>
              <p:spPr>
                <a:xfrm>
                  <a:off x="4888515" y="4874520"/>
                  <a:ext cx="205560" cy="258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84">
              <p14:nvContentPartPr>
                <p14:cNvPr id="102" name="Ink 101">
                  <a:extLst>
                    <a:ext uri="{FF2B5EF4-FFF2-40B4-BE49-F238E27FC236}">
                      <a16:creationId xmlns:a16="http://schemas.microsoft.com/office/drawing/2014/main" id="{FE87CCD1-F4FE-45BE-A04E-A4C74E758934}"/>
                    </a:ext>
                  </a:extLst>
                </p14:cNvPr>
                <p14:cNvContentPartPr/>
                <p14:nvPr/>
              </p14:nvContentPartPr>
              <p14:xfrm>
                <a:off x="5148075" y="4877040"/>
                <a:ext cx="151560" cy="263880"/>
              </p14:xfrm>
            </p:contentPart>
          </mc:Choice>
          <mc:Fallback xmlns="">
            <p:pic>
              <p:nvPicPr>
                <p:cNvPr id="102" name="Ink 101">
                  <a:extLst>
                    <a:ext uri="{FF2B5EF4-FFF2-40B4-BE49-F238E27FC236}">
                      <a16:creationId xmlns:a16="http://schemas.microsoft.com/office/drawing/2014/main" id="{FE87CCD1-F4FE-45BE-A04E-A4C74E758934}"/>
                    </a:ext>
                  </a:extLst>
                </p:cNvPr>
                <p:cNvPicPr/>
                <p:nvPr/>
              </p:nvPicPr>
              <p:blipFill>
                <a:blip r:embed="rId85"/>
                <a:stretch>
                  <a:fillRect/>
                </a:stretch>
              </p:blipFill>
              <p:spPr>
                <a:xfrm>
                  <a:off x="5139075" y="4868400"/>
                  <a:ext cx="169200" cy="281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86">
              <p14:nvContentPartPr>
                <p14:cNvPr id="103" name="Ink 102">
                  <a:extLst>
                    <a:ext uri="{FF2B5EF4-FFF2-40B4-BE49-F238E27FC236}">
                      <a16:creationId xmlns:a16="http://schemas.microsoft.com/office/drawing/2014/main" id="{FFAC37D1-C59F-4320-B121-BCDCA3F9629A}"/>
                    </a:ext>
                  </a:extLst>
                </p14:cNvPr>
                <p14:cNvContentPartPr/>
                <p14:nvPr/>
              </p14:nvContentPartPr>
              <p14:xfrm>
                <a:off x="5334915" y="4748160"/>
                <a:ext cx="123480" cy="286920"/>
              </p14:xfrm>
            </p:contentPart>
          </mc:Choice>
          <mc:Fallback xmlns="">
            <p:pic>
              <p:nvPicPr>
                <p:cNvPr id="103" name="Ink 102">
                  <a:extLst>
                    <a:ext uri="{FF2B5EF4-FFF2-40B4-BE49-F238E27FC236}">
                      <a16:creationId xmlns:a16="http://schemas.microsoft.com/office/drawing/2014/main" id="{FFAC37D1-C59F-4320-B121-BCDCA3F9629A}"/>
                    </a:ext>
                  </a:extLst>
                </p:cNvPr>
                <p:cNvPicPr/>
                <p:nvPr/>
              </p:nvPicPr>
              <p:blipFill>
                <a:blip r:embed="rId87"/>
                <a:stretch>
                  <a:fillRect/>
                </a:stretch>
              </p:blipFill>
              <p:spPr>
                <a:xfrm>
                  <a:off x="5325915" y="4739520"/>
                  <a:ext cx="141120" cy="30456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116" name="Group 115">
            <a:extLst>
              <a:ext uri="{FF2B5EF4-FFF2-40B4-BE49-F238E27FC236}">
                <a16:creationId xmlns:a16="http://schemas.microsoft.com/office/drawing/2014/main" id="{117AB3FE-E8FF-44E4-B2D8-83D196D23792}"/>
              </a:ext>
            </a:extLst>
          </p:cNvPr>
          <p:cNvGrpSpPr/>
          <p:nvPr/>
        </p:nvGrpSpPr>
        <p:grpSpPr>
          <a:xfrm>
            <a:off x="3754155" y="5416320"/>
            <a:ext cx="1955520" cy="918720"/>
            <a:chOff x="3754155" y="5416320"/>
            <a:chExt cx="1955520" cy="91872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88">
              <p14:nvContentPartPr>
                <p14:cNvPr id="104" name="Ink 103">
                  <a:extLst>
                    <a:ext uri="{FF2B5EF4-FFF2-40B4-BE49-F238E27FC236}">
                      <a16:creationId xmlns:a16="http://schemas.microsoft.com/office/drawing/2014/main" id="{AB035528-32C5-4842-9770-B82C37949DB5}"/>
                    </a:ext>
                  </a:extLst>
                </p14:cNvPr>
                <p14:cNvContentPartPr/>
                <p14:nvPr/>
              </p14:nvContentPartPr>
              <p14:xfrm>
                <a:off x="5266155" y="5665440"/>
                <a:ext cx="443520" cy="109080"/>
              </p14:xfrm>
            </p:contentPart>
          </mc:Choice>
          <mc:Fallback xmlns="">
            <p:pic>
              <p:nvPicPr>
                <p:cNvPr id="104" name="Ink 103">
                  <a:extLst>
                    <a:ext uri="{FF2B5EF4-FFF2-40B4-BE49-F238E27FC236}">
                      <a16:creationId xmlns:a16="http://schemas.microsoft.com/office/drawing/2014/main" id="{AB035528-32C5-4842-9770-B82C37949DB5}"/>
                    </a:ext>
                  </a:extLst>
                </p:cNvPr>
                <p:cNvPicPr/>
                <p:nvPr/>
              </p:nvPicPr>
              <p:blipFill>
                <a:blip r:embed="rId89"/>
                <a:stretch>
                  <a:fillRect/>
                </a:stretch>
              </p:blipFill>
              <p:spPr>
                <a:xfrm>
                  <a:off x="5257515" y="5656440"/>
                  <a:ext cx="461160" cy="126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90">
              <p14:nvContentPartPr>
                <p14:cNvPr id="105" name="Ink 104">
                  <a:extLst>
                    <a:ext uri="{FF2B5EF4-FFF2-40B4-BE49-F238E27FC236}">
                      <a16:creationId xmlns:a16="http://schemas.microsoft.com/office/drawing/2014/main" id="{E81333EA-B084-491A-AA34-14D35C41DF7A}"/>
                    </a:ext>
                  </a:extLst>
                </p14:cNvPr>
                <p14:cNvContentPartPr/>
                <p14:nvPr/>
              </p14:nvContentPartPr>
              <p14:xfrm>
                <a:off x="3754155" y="5758320"/>
                <a:ext cx="176040" cy="576720"/>
              </p14:xfrm>
            </p:contentPart>
          </mc:Choice>
          <mc:Fallback xmlns="">
            <p:pic>
              <p:nvPicPr>
                <p:cNvPr id="105" name="Ink 104">
                  <a:extLst>
                    <a:ext uri="{FF2B5EF4-FFF2-40B4-BE49-F238E27FC236}">
                      <a16:creationId xmlns:a16="http://schemas.microsoft.com/office/drawing/2014/main" id="{E81333EA-B084-491A-AA34-14D35C41DF7A}"/>
                    </a:ext>
                  </a:extLst>
                </p:cNvPr>
                <p:cNvPicPr/>
                <p:nvPr/>
              </p:nvPicPr>
              <p:blipFill>
                <a:blip r:embed="rId91"/>
                <a:stretch>
                  <a:fillRect/>
                </a:stretch>
              </p:blipFill>
              <p:spPr>
                <a:xfrm>
                  <a:off x="3745515" y="5749680"/>
                  <a:ext cx="193680" cy="5943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92">
              <p14:nvContentPartPr>
                <p14:cNvPr id="106" name="Ink 105">
                  <a:extLst>
                    <a:ext uri="{FF2B5EF4-FFF2-40B4-BE49-F238E27FC236}">
                      <a16:creationId xmlns:a16="http://schemas.microsoft.com/office/drawing/2014/main" id="{F414FE8E-821A-4D81-9E04-3DF8534A8AA5}"/>
                    </a:ext>
                  </a:extLst>
                </p14:cNvPr>
                <p14:cNvContentPartPr/>
                <p14:nvPr/>
              </p14:nvContentPartPr>
              <p14:xfrm>
                <a:off x="3971955" y="5783880"/>
                <a:ext cx="144000" cy="231840"/>
              </p14:xfrm>
            </p:contentPart>
          </mc:Choice>
          <mc:Fallback xmlns="">
            <p:pic>
              <p:nvPicPr>
                <p:cNvPr id="106" name="Ink 105">
                  <a:extLst>
                    <a:ext uri="{FF2B5EF4-FFF2-40B4-BE49-F238E27FC236}">
                      <a16:creationId xmlns:a16="http://schemas.microsoft.com/office/drawing/2014/main" id="{F414FE8E-821A-4D81-9E04-3DF8534A8AA5}"/>
                    </a:ext>
                  </a:extLst>
                </p:cNvPr>
                <p:cNvPicPr/>
                <p:nvPr/>
              </p:nvPicPr>
              <p:blipFill>
                <a:blip r:embed="rId93"/>
                <a:stretch>
                  <a:fillRect/>
                </a:stretch>
              </p:blipFill>
              <p:spPr>
                <a:xfrm>
                  <a:off x="3963315" y="5774880"/>
                  <a:ext cx="161640" cy="2494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94">
              <p14:nvContentPartPr>
                <p14:cNvPr id="107" name="Ink 106">
                  <a:extLst>
                    <a:ext uri="{FF2B5EF4-FFF2-40B4-BE49-F238E27FC236}">
                      <a16:creationId xmlns:a16="http://schemas.microsoft.com/office/drawing/2014/main" id="{2BAB1A1C-C8A9-49A1-BD90-0C3C219B678D}"/>
                    </a:ext>
                  </a:extLst>
                </p14:cNvPr>
                <p14:cNvContentPartPr/>
                <p14:nvPr/>
              </p14:nvContentPartPr>
              <p14:xfrm>
                <a:off x="4178235" y="5441520"/>
                <a:ext cx="109440" cy="521280"/>
              </p14:xfrm>
            </p:contentPart>
          </mc:Choice>
          <mc:Fallback xmlns="">
            <p:pic>
              <p:nvPicPr>
                <p:cNvPr id="107" name="Ink 106">
                  <a:extLst>
                    <a:ext uri="{FF2B5EF4-FFF2-40B4-BE49-F238E27FC236}">
                      <a16:creationId xmlns:a16="http://schemas.microsoft.com/office/drawing/2014/main" id="{2BAB1A1C-C8A9-49A1-BD90-0C3C219B678D}"/>
                    </a:ext>
                  </a:extLst>
                </p:cNvPr>
                <p:cNvPicPr/>
                <p:nvPr/>
              </p:nvPicPr>
              <p:blipFill>
                <a:blip r:embed="rId95"/>
                <a:stretch>
                  <a:fillRect/>
                </a:stretch>
              </p:blipFill>
              <p:spPr>
                <a:xfrm>
                  <a:off x="4169595" y="5432880"/>
                  <a:ext cx="127080" cy="5389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96">
              <p14:nvContentPartPr>
                <p14:cNvPr id="108" name="Ink 107">
                  <a:extLst>
                    <a:ext uri="{FF2B5EF4-FFF2-40B4-BE49-F238E27FC236}">
                      <a16:creationId xmlns:a16="http://schemas.microsoft.com/office/drawing/2014/main" id="{EEFDEEAE-66D5-4707-BFEF-8D6D5B9E42F9}"/>
                    </a:ext>
                  </a:extLst>
                </p14:cNvPr>
                <p14:cNvContentPartPr/>
                <p14:nvPr/>
              </p14:nvContentPartPr>
              <p14:xfrm>
                <a:off x="4164915" y="5702880"/>
                <a:ext cx="360" cy="360"/>
              </p14:xfrm>
            </p:contentPart>
          </mc:Choice>
          <mc:Fallback xmlns="">
            <p:pic>
              <p:nvPicPr>
                <p:cNvPr id="108" name="Ink 107">
                  <a:extLst>
                    <a:ext uri="{FF2B5EF4-FFF2-40B4-BE49-F238E27FC236}">
                      <a16:creationId xmlns:a16="http://schemas.microsoft.com/office/drawing/2014/main" id="{EEFDEEAE-66D5-4707-BFEF-8D6D5B9E42F9}"/>
                    </a:ext>
                  </a:extLst>
                </p:cNvPr>
                <p:cNvPicPr/>
                <p:nvPr/>
              </p:nvPicPr>
              <p:blipFill>
                <a:blip r:embed="rId61"/>
                <a:stretch>
                  <a:fillRect/>
                </a:stretch>
              </p:blipFill>
              <p:spPr>
                <a:xfrm>
                  <a:off x="4155915" y="5694240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97">
              <p14:nvContentPartPr>
                <p14:cNvPr id="109" name="Ink 108">
                  <a:extLst>
                    <a:ext uri="{FF2B5EF4-FFF2-40B4-BE49-F238E27FC236}">
                      <a16:creationId xmlns:a16="http://schemas.microsoft.com/office/drawing/2014/main" id="{48E79B45-3944-4C8E-93A7-1B0B19FF7AF7}"/>
                    </a:ext>
                  </a:extLst>
                </p14:cNvPr>
                <p14:cNvContentPartPr/>
                <p14:nvPr/>
              </p14:nvContentPartPr>
              <p14:xfrm>
                <a:off x="4289115" y="5730960"/>
                <a:ext cx="225360" cy="186120"/>
              </p14:xfrm>
            </p:contentPart>
          </mc:Choice>
          <mc:Fallback xmlns="">
            <p:pic>
              <p:nvPicPr>
                <p:cNvPr id="109" name="Ink 108">
                  <a:extLst>
                    <a:ext uri="{FF2B5EF4-FFF2-40B4-BE49-F238E27FC236}">
                      <a16:creationId xmlns:a16="http://schemas.microsoft.com/office/drawing/2014/main" id="{48E79B45-3944-4C8E-93A7-1B0B19FF7AF7}"/>
                    </a:ext>
                  </a:extLst>
                </p:cNvPr>
                <p:cNvPicPr/>
                <p:nvPr/>
              </p:nvPicPr>
              <p:blipFill>
                <a:blip r:embed="rId98"/>
                <a:stretch>
                  <a:fillRect/>
                </a:stretch>
              </p:blipFill>
              <p:spPr>
                <a:xfrm>
                  <a:off x="4280475" y="5721960"/>
                  <a:ext cx="243000" cy="2037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99">
              <p14:nvContentPartPr>
                <p14:cNvPr id="110" name="Ink 109">
                  <a:extLst>
                    <a:ext uri="{FF2B5EF4-FFF2-40B4-BE49-F238E27FC236}">
                      <a16:creationId xmlns:a16="http://schemas.microsoft.com/office/drawing/2014/main" id="{FBBB2375-20D4-43F9-995F-851FC487820D}"/>
                    </a:ext>
                  </a:extLst>
                </p14:cNvPr>
                <p14:cNvContentPartPr/>
                <p14:nvPr/>
              </p14:nvContentPartPr>
              <p14:xfrm>
                <a:off x="4574955" y="5416320"/>
                <a:ext cx="104400" cy="525600"/>
              </p14:xfrm>
            </p:contentPart>
          </mc:Choice>
          <mc:Fallback xmlns="">
            <p:pic>
              <p:nvPicPr>
                <p:cNvPr id="110" name="Ink 109">
                  <a:extLst>
                    <a:ext uri="{FF2B5EF4-FFF2-40B4-BE49-F238E27FC236}">
                      <a16:creationId xmlns:a16="http://schemas.microsoft.com/office/drawing/2014/main" id="{FBBB2375-20D4-43F9-995F-851FC487820D}"/>
                    </a:ext>
                  </a:extLst>
                </p:cNvPr>
                <p:cNvPicPr/>
                <p:nvPr/>
              </p:nvPicPr>
              <p:blipFill>
                <a:blip r:embed="rId100"/>
                <a:stretch>
                  <a:fillRect/>
                </a:stretch>
              </p:blipFill>
              <p:spPr>
                <a:xfrm>
                  <a:off x="4565955" y="5407680"/>
                  <a:ext cx="122040" cy="5432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01">
              <p14:nvContentPartPr>
                <p14:cNvPr id="111" name="Ink 110">
                  <a:extLst>
                    <a:ext uri="{FF2B5EF4-FFF2-40B4-BE49-F238E27FC236}">
                      <a16:creationId xmlns:a16="http://schemas.microsoft.com/office/drawing/2014/main" id="{87AF5EE9-F812-4EBD-84BA-2978360D7C60}"/>
                    </a:ext>
                  </a:extLst>
                </p14:cNvPr>
                <p14:cNvContentPartPr/>
                <p14:nvPr/>
              </p14:nvContentPartPr>
              <p14:xfrm>
                <a:off x="4544355" y="5617560"/>
                <a:ext cx="115200" cy="15840"/>
              </p14:xfrm>
            </p:contentPart>
          </mc:Choice>
          <mc:Fallback xmlns="">
            <p:pic>
              <p:nvPicPr>
                <p:cNvPr id="111" name="Ink 110">
                  <a:extLst>
                    <a:ext uri="{FF2B5EF4-FFF2-40B4-BE49-F238E27FC236}">
                      <a16:creationId xmlns:a16="http://schemas.microsoft.com/office/drawing/2014/main" id="{87AF5EE9-F812-4EBD-84BA-2978360D7C60}"/>
                    </a:ext>
                  </a:extLst>
                </p:cNvPr>
                <p:cNvPicPr/>
                <p:nvPr/>
              </p:nvPicPr>
              <p:blipFill>
                <a:blip r:embed="rId102"/>
                <a:stretch>
                  <a:fillRect/>
                </a:stretch>
              </p:blipFill>
              <p:spPr>
                <a:xfrm>
                  <a:off x="4535715" y="5608920"/>
                  <a:ext cx="132840" cy="334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03">
              <p14:nvContentPartPr>
                <p14:cNvPr id="112" name="Ink 111">
                  <a:extLst>
                    <a:ext uri="{FF2B5EF4-FFF2-40B4-BE49-F238E27FC236}">
                      <a16:creationId xmlns:a16="http://schemas.microsoft.com/office/drawing/2014/main" id="{F689B635-6732-43FD-B9B7-B12825CA6549}"/>
                    </a:ext>
                  </a:extLst>
                </p14:cNvPr>
                <p14:cNvContentPartPr/>
                <p14:nvPr/>
              </p14:nvContentPartPr>
              <p14:xfrm>
                <a:off x="4120275" y="5622600"/>
                <a:ext cx="171000" cy="24120"/>
              </p14:xfrm>
            </p:contentPart>
          </mc:Choice>
          <mc:Fallback xmlns="">
            <p:pic>
              <p:nvPicPr>
                <p:cNvPr id="112" name="Ink 111">
                  <a:extLst>
                    <a:ext uri="{FF2B5EF4-FFF2-40B4-BE49-F238E27FC236}">
                      <a16:creationId xmlns:a16="http://schemas.microsoft.com/office/drawing/2014/main" id="{F689B635-6732-43FD-B9B7-B12825CA6549}"/>
                    </a:ext>
                  </a:extLst>
                </p:cNvPr>
                <p:cNvPicPr/>
                <p:nvPr/>
              </p:nvPicPr>
              <p:blipFill>
                <a:blip r:embed="rId104"/>
                <a:stretch>
                  <a:fillRect/>
                </a:stretch>
              </p:blipFill>
              <p:spPr>
                <a:xfrm>
                  <a:off x="4111635" y="5613960"/>
                  <a:ext cx="188640" cy="417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05">
              <p14:nvContentPartPr>
                <p14:cNvPr id="113" name="Ink 112">
                  <a:extLst>
                    <a:ext uri="{FF2B5EF4-FFF2-40B4-BE49-F238E27FC236}">
                      <a16:creationId xmlns:a16="http://schemas.microsoft.com/office/drawing/2014/main" id="{14AD8737-8A97-4A1A-BDBF-640D3D883C2E}"/>
                    </a:ext>
                  </a:extLst>
                </p14:cNvPr>
                <p14:cNvContentPartPr/>
                <p14:nvPr/>
              </p14:nvContentPartPr>
              <p14:xfrm>
                <a:off x="4710675" y="5607480"/>
                <a:ext cx="150480" cy="286560"/>
              </p14:xfrm>
            </p:contentPart>
          </mc:Choice>
          <mc:Fallback xmlns="">
            <p:pic>
              <p:nvPicPr>
                <p:cNvPr id="113" name="Ink 112">
                  <a:extLst>
                    <a:ext uri="{FF2B5EF4-FFF2-40B4-BE49-F238E27FC236}">
                      <a16:creationId xmlns:a16="http://schemas.microsoft.com/office/drawing/2014/main" id="{14AD8737-8A97-4A1A-BDBF-640D3D883C2E}"/>
                    </a:ext>
                  </a:extLst>
                </p:cNvPr>
                <p:cNvPicPr/>
                <p:nvPr/>
              </p:nvPicPr>
              <p:blipFill>
                <a:blip r:embed="rId106"/>
                <a:stretch>
                  <a:fillRect/>
                </a:stretch>
              </p:blipFill>
              <p:spPr>
                <a:xfrm>
                  <a:off x="4701675" y="5598480"/>
                  <a:ext cx="168120" cy="3042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07">
              <p14:nvContentPartPr>
                <p14:cNvPr id="114" name="Ink 113">
                  <a:extLst>
                    <a:ext uri="{FF2B5EF4-FFF2-40B4-BE49-F238E27FC236}">
                      <a16:creationId xmlns:a16="http://schemas.microsoft.com/office/drawing/2014/main" id="{DD20DE64-F5B5-4694-9AD4-C781A243AFB1}"/>
                    </a:ext>
                  </a:extLst>
                </p14:cNvPr>
                <p14:cNvContentPartPr/>
                <p14:nvPr/>
              </p14:nvContentPartPr>
              <p14:xfrm>
                <a:off x="4928835" y="5634480"/>
                <a:ext cx="142920" cy="261000"/>
              </p14:xfrm>
            </p:contentPart>
          </mc:Choice>
          <mc:Fallback xmlns="">
            <p:pic>
              <p:nvPicPr>
                <p:cNvPr id="114" name="Ink 113">
                  <a:extLst>
                    <a:ext uri="{FF2B5EF4-FFF2-40B4-BE49-F238E27FC236}">
                      <a16:creationId xmlns:a16="http://schemas.microsoft.com/office/drawing/2014/main" id="{DD20DE64-F5B5-4694-9AD4-C781A243AFB1}"/>
                    </a:ext>
                  </a:extLst>
                </p:cNvPr>
                <p:cNvPicPr/>
                <p:nvPr/>
              </p:nvPicPr>
              <p:blipFill>
                <a:blip r:embed="rId108"/>
                <a:stretch>
                  <a:fillRect/>
                </a:stretch>
              </p:blipFill>
              <p:spPr>
                <a:xfrm>
                  <a:off x="4919835" y="5625480"/>
                  <a:ext cx="160560" cy="278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09">
              <p14:nvContentPartPr>
                <p14:cNvPr id="115" name="Ink 114">
                  <a:extLst>
                    <a:ext uri="{FF2B5EF4-FFF2-40B4-BE49-F238E27FC236}">
                      <a16:creationId xmlns:a16="http://schemas.microsoft.com/office/drawing/2014/main" id="{24EE46F4-E766-4514-948A-8959347A5DB4}"/>
                    </a:ext>
                  </a:extLst>
                </p14:cNvPr>
                <p14:cNvContentPartPr/>
                <p14:nvPr/>
              </p14:nvContentPartPr>
              <p14:xfrm>
                <a:off x="5112795" y="5562480"/>
                <a:ext cx="109080" cy="297360"/>
              </p14:xfrm>
            </p:contentPart>
          </mc:Choice>
          <mc:Fallback xmlns="">
            <p:pic>
              <p:nvPicPr>
                <p:cNvPr id="115" name="Ink 114">
                  <a:extLst>
                    <a:ext uri="{FF2B5EF4-FFF2-40B4-BE49-F238E27FC236}">
                      <a16:creationId xmlns:a16="http://schemas.microsoft.com/office/drawing/2014/main" id="{24EE46F4-E766-4514-948A-8959347A5DB4}"/>
                    </a:ext>
                  </a:extLst>
                </p:cNvPr>
                <p:cNvPicPr/>
                <p:nvPr/>
              </p:nvPicPr>
              <p:blipFill>
                <a:blip r:embed="rId110"/>
                <a:stretch>
                  <a:fillRect/>
                </a:stretch>
              </p:blipFill>
              <p:spPr>
                <a:xfrm>
                  <a:off x="5104155" y="5553480"/>
                  <a:ext cx="126720" cy="31500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111">
            <p14:nvContentPartPr>
              <p14:cNvPr id="118" name="Ink 117">
                <a:extLst>
                  <a:ext uri="{FF2B5EF4-FFF2-40B4-BE49-F238E27FC236}">
                    <a16:creationId xmlns:a16="http://schemas.microsoft.com/office/drawing/2014/main" id="{460BC1C8-5995-40C7-AE00-5D41205247BC}"/>
                  </a:ext>
                </a:extLst>
              </p14:cNvPr>
              <p14:cNvContentPartPr/>
              <p14:nvPr/>
            </p14:nvContentPartPr>
            <p14:xfrm>
              <a:off x="8561595" y="4072800"/>
              <a:ext cx="274680" cy="546840"/>
            </p14:xfrm>
          </p:contentPart>
        </mc:Choice>
        <mc:Fallback xmlns="">
          <p:pic>
            <p:nvPicPr>
              <p:cNvPr id="118" name="Ink 117">
                <a:extLst>
                  <a:ext uri="{FF2B5EF4-FFF2-40B4-BE49-F238E27FC236}">
                    <a16:creationId xmlns:a16="http://schemas.microsoft.com/office/drawing/2014/main" id="{460BC1C8-5995-40C7-AE00-5D41205247BC}"/>
                  </a:ext>
                </a:extLst>
              </p:cNvPr>
              <p:cNvPicPr/>
              <p:nvPr/>
            </p:nvPicPr>
            <p:blipFill>
              <a:blip r:embed="rId112"/>
              <a:stretch>
                <a:fillRect/>
              </a:stretch>
            </p:blipFill>
            <p:spPr>
              <a:xfrm>
                <a:off x="8552595" y="4063800"/>
                <a:ext cx="292320" cy="564480"/>
              </a:xfrm>
              <a:prstGeom prst="rect">
                <a:avLst/>
              </a:prstGeom>
            </p:spPr>
          </p:pic>
        </mc:Fallback>
      </mc:AlternateContent>
      <p:grpSp>
        <p:nvGrpSpPr>
          <p:cNvPr id="136" name="Group 135">
            <a:extLst>
              <a:ext uri="{FF2B5EF4-FFF2-40B4-BE49-F238E27FC236}">
                <a16:creationId xmlns:a16="http://schemas.microsoft.com/office/drawing/2014/main" id="{67D5A7FF-A0D1-42E5-962B-E30A7D87A11C}"/>
              </a:ext>
            </a:extLst>
          </p:cNvPr>
          <p:cNvGrpSpPr/>
          <p:nvPr/>
        </p:nvGrpSpPr>
        <p:grpSpPr>
          <a:xfrm>
            <a:off x="8407875" y="3145800"/>
            <a:ext cx="2017440" cy="689760"/>
            <a:chOff x="8407875" y="3145800"/>
            <a:chExt cx="2017440" cy="6897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13">
              <p14:nvContentPartPr>
                <p14:cNvPr id="119" name="Ink 118">
                  <a:extLst>
                    <a:ext uri="{FF2B5EF4-FFF2-40B4-BE49-F238E27FC236}">
                      <a16:creationId xmlns:a16="http://schemas.microsoft.com/office/drawing/2014/main" id="{7A574141-BD9B-4524-9D06-5EEDA7A94C27}"/>
                    </a:ext>
                  </a:extLst>
                </p14:cNvPr>
                <p14:cNvContentPartPr/>
                <p14:nvPr/>
              </p14:nvContentPartPr>
              <p14:xfrm>
                <a:off x="8407875" y="3509040"/>
                <a:ext cx="178200" cy="326520"/>
              </p14:xfrm>
            </p:contentPart>
          </mc:Choice>
          <mc:Fallback xmlns="">
            <p:pic>
              <p:nvPicPr>
                <p:cNvPr id="119" name="Ink 118">
                  <a:extLst>
                    <a:ext uri="{FF2B5EF4-FFF2-40B4-BE49-F238E27FC236}">
                      <a16:creationId xmlns:a16="http://schemas.microsoft.com/office/drawing/2014/main" id="{7A574141-BD9B-4524-9D06-5EEDA7A94C27}"/>
                    </a:ext>
                  </a:extLst>
                </p:cNvPr>
                <p:cNvPicPr/>
                <p:nvPr/>
              </p:nvPicPr>
              <p:blipFill>
                <a:blip r:embed="rId114"/>
                <a:stretch>
                  <a:fillRect/>
                </a:stretch>
              </p:blipFill>
              <p:spPr>
                <a:xfrm>
                  <a:off x="8398875" y="3500400"/>
                  <a:ext cx="195840" cy="344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15">
              <p14:nvContentPartPr>
                <p14:cNvPr id="120" name="Ink 119">
                  <a:extLst>
                    <a:ext uri="{FF2B5EF4-FFF2-40B4-BE49-F238E27FC236}">
                      <a16:creationId xmlns:a16="http://schemas.microsoft.com/office/drawing/2014/main" id="{33A51B2C-5860-4512-91B5-975FA466F605}"/>
                    </a:ext>
                  </a:extLst>
                </p14:cNvPr>
                <p14:cNvContentPartPr/>
                <p14:nvPr/>
              </p14:nvContentPartPr>
              <p14:xfrm>
                <a:off x="8687235" y="3190800"/>
                <a:ext cx="134640" cy="582120"/>
              </p14:xfrm>
            </p:contentPart>
          </mc:Choice>
          <mc:Fallback xmlns="">
            <p:pic>
              <p:nvPicPr>
                <p:cNvPr id="120" name="Ink 119">
                  <a:extLst>
                    <a:ext uri="{FF2B5EF4-FFF2-40B4-BE49-F238E27FC236}">
                      <a16:creationId xmlns:a16="http://schemas.microsoft.com/office/drawing/2014/main" id="{33A51B2C-5860-4512-91B5-975FA466F605}"/>
                    </a:ext>
                  </a:extLst>
                </p:cNvPr>
                <p:cNvPicPr/>
                <p:nvPr/>
              </p:nvPicPr>
              <p:blipFill>
                <a:blip r:embed="rId116"/>
                <a:stretch>
                  <a:fillRect/>
                </a:stretch>
              </p:blipFill>
              <p:spPr>
                <a:xfrm>
                  <a:off x="8678235" y="3181800"/>
                  <a:ext cx="152280" cy="5997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17">
              <p14:nvContentPartPr>
                <p14:cNvPr id="121" name="Ink 120">
                  <a:extLst>
                    <a:ext uri="{FF2B5EF4-FFF2-40B4-BE49-F238E27FC236}">
                      <a16:creationId xmlns:a16="http://schemas.microsoft.com/office/drawing/2014/main" id="{A5AE27FC-717F-46B9-AC3E-C7EBEAD09C1C}"/>
                    </a:ext>
                  </a:extLst>
                </p14:cNvPr>
                <p14:cNvContentPartPr/>
                <p14:nvPr/>
              </p14:nvContentPartPr>
              <p14:xfrm>
                <a:off x="8630355" y="3500760"/>
                <a:ext cx="218520" cy="69480"/>
              </p14:xfrm>
            </p:contentPart>
          </mc:Choice>
          <mc:Fallback xmlns="">
            <p:pic>
              <p:nvPicPr>
                <p:cNvPr id="121" name="Ink 120">
                  <a:extLst>
                    <a:ext uri="{FF2B5EF4-FFF2-40B4-BE49-F238E27FC236}">
                      <a16:creationId xmlns:a16="http://schemas.microsoft.com/office/drawing/2014/main" id="{A5AE27FC-717F-46B9-AC3E-C7EBEAD09C1C}"/>
                    </a:ext>
                  </a:extLst>
                </p:cNvPr>
                <p:cNvPicPr/>
                <p:nvPr/>
              </p:nvPicPr>
              <p:blipFill>
                <a:blip r:embed="rId118"/>
                <a:stretch>
                  <a:fillRect/>
                </a:stretch>
              </p:blipFill>
              <p:spPr>
                <a:xfrm>
                  <a:off x="8621355" y="3492120"/>
                  <a:ext cx="236160" cy="87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19">
              <p14:nvContentPartPr>
                <p14:cNvPr id="122" name="Ink 121">
                  <a:extLst>
                    <a:ext uri="{FF2B5EF4-FFF2-40B4-BE49-F238E27FC236}">
                      <a16:creationId xmlns:a16="http://schemas.microsoft.com/office/drawing/2014/main" id="{0F84465E-942F-4FAA-A7F8-1FBE671F5FAB}"/>
                    </a:ext>
                  </a:extLst>
                </p14:cNvPr>
                <p14:cNvContentPartPr/>
                <p14:nvPr/>
              </p14:nvContentPartPr>
              <p14:xfrm>
                <a:off x="8875875" y="3506880"/>
                <a:ext cx="149400" cy="223920"/>
              </p14:xfrm>
            </p:contentPart>
          </mc:Choice>
          <mc:Fallback xmlns="">
            <p:pic>
              <p:nvPicPr>
                <p:cNvPr id="122" name="Ink 121">
                  <a:extLst>
                    <a:ext uri="{FF2B5EF4-FFF2-40B4-BE49-F238E27FC236}">
                      <a16:creationId xmlns:a16="http://schemas.microsoft.com/office/drawing/2014/main" id="{0F84465E-942F-4FAA-A7F8-1FBE671F5FAB}"/>
                    </a:ext>
                  </a:extLst>
                </p:cNvPr>
                <p:cNvPicPr/>
                <p:nvPr/>
              </p:nvPicPr>
              <p:blipFill>
                <a:blip r:embed="rId120"/>
                <a:stretch>
                  <a:fillRect/>
                </a:stretch>
              </p:blipFill>
              <p:spPr>
                <a:xfrm>
                  <a:off x="8867235" y="3497880"/>
                  <a:ext cx="167040" cy="2415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21">
              <p14:nvContentPartPr>
                <p14:cNvPr id="123" name="Ink 122">
                  <a:extLst>
                    <a:ext uri="{FF2B5EF4-FFF2-40B4-BE49-F238E27FC236}">
                      <a16:creationId xmlns:a16="http://schemas.microsoft.com/office/drawing/2014/main" id="{283EF8F6-114E-4EFB-AB57-79452CBAB1E6}"/>
                    </a:ext>
                  </a:extLst>
                </p14:cNvPr>
                <p14:cNvContentPartPr/>
                <p14:nvPr/>
              </p14:nvContentPartPr>
              <p14:xfrm>
                <a:off x="8974875" y="3519840"/>
                <a:ext cx="199080" cy="226800"/>
              </p14:xfrm>
            </p:contentPart>
          </mc:Choice>
          <mc:Fallback xmlns="">
            <p:pic>
              <p:nvPicPr>
                <p:cNvPr id="123" name="Ink 122">
                  <a:extLst>
                    <a:ext uri="{FF2B5EF4-FFF2-40B4-BE49-F238E27FC236}">
                      <a16:creationId xmlns:a16="http://schemas.microsoft.com/office/drawing/2014/main" id="{283EF8F6-114E-4EFB-AB57-79452CBAB1E6}"/>
                    </a:ext>
                  </a:extLst>
                </p:cNvPr>
                <p:cNvPicPr/>
                <p:nvPr/>
              </p:nvPicPr>
              <p:blipFill>
                <a:blip r:embed="rId122"/>
                <a:stretch>
                  <a:fillRect/>
                </a:stretch>
              </p:blipFill>
              <p:spPr>
                <a:xfrm>
                  <a:off x="8965875" y="3511200"/>
                  <a:ext cx="216720" cy="2444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23">
              <p14:nvContentPartPr>
                <p14:cNvPr id="124" name="Ink 123">
                  <a:extLst>
                    <a:ext uri="{FF2B5EF4-FFF2-40B4-BE49-F238E27FC236}">
                      <a16:creationId xmlns:a16="http://schemas.microsoft.com/office/drawing/2014/main" id="{50A45BDD-BDD7-49B7-81CB-EEE445DE2446}"/>
                    </a:ext>
                  </a:extLst>
                </p14:cNvPr>
                <p14:cNvContentPartPr/>
                <p14:nvPr/>
              </p14:nvContentPartPr>
              <p14:xfrm>
                <a:off x="9198075" y="3459720"/>
                <a:ext cx="144360" cy="294120"/>
              </p14:xfrm>
            </p:contentPart>
          </mc:Choice>
          <mc:Fallback xmlns="">
            <p:pic>
              <p:nvPicPr>
                <p:cNvPr id="124" name="Ink 123">
                  <a:extLst>
                    <a:ext uri="{FF2B5EF4-FFF2-40B4-BE49-F238E27FC236}">
                      <a16:creationId xmlns:a16="http://schemas.microsoft.com/office/drawing/2014/main" id="{50A45BDD-BDD7-49B7-81CB-EEE445DE2446}"/>
                    </a:ext>
                  </a:extLst>
                </p:cNvPr>
                <p:cNvPicPr/>
                <p:nvPr/>
              </p:nvPicPr>
              <p:blipFill>
                <a:blip r:embed="rId124"/>
                <a:stretch>
                  <a:fillRect/>
                </a:stretch>
              </p:blipFill>
              <p:spPr>
                <a:xfrm>
                  <a:off x="9189075" y="3450720"/>
                  <a:ext cx="162000" cy="3117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25">
              <p14:nvContentPartPr>
                <p14:cNvPr id="125" name="Ink 124">
                  <a:extLst>
                    <a:ext uri="{FF2B5EF4-FFF2-40B4-BE49-F238E27FC236}">
                      <a16:creationId xmlns:a16="http://schemas.microsoft.com/office/drawing/2014/main" id="{927EBF04-C821-49A5-A75F-4424EF445A7A}"/>
                    </a:ext>
                  </a:extLst>
                </p14:cNvPr>
                <p14:cNvContentPartPr/>
                <p14:nvPr/>
              </p14:nvContentPartPr>
              <p14:xfrm>
                <a:off x="9407595" y="3145800"/>
                <a:ext cx="177120" cy="588600"/>
              </p14:xfrm>
            </p:contentPart>
          </mc:Choice>
          <mc:Fallback xmlns="">
            <p:pic>
              <p:nvPicPr>
                <p:cNvPr id="125" name="Ink 124">
                  <a:extLst>
                    <a:ext uri="{FF2B5EF4-FFF2-40B4-BE49-F238E27FC236}">
                      <a16:creationId xmlns:a16="http://schemas.microsoft.com/office/drawing/2014/main" id="{927EBF04-C821-49A5-A75F-4424EF445A7A}"/>
                    </a:ext>
                  </a:extLst>
                </p:cNvPr>
                <p:cNvPicPr/>
                <p:nvPr/>
              </p:nvPicPr>
              <p:blipFill>
                <a:blip r:embed="rId126"/>
                <a:stretch>
                  <a:fillRect/>
                </a:stretch>
              </p:blipFill>
              <p:spPr>
                <a:xfrm>
                  <a:off x="9398595" y="3136800"/>
                  <a:ext cx="194760" cy="6062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27">
              <p14:nvContentPartPr>
                <p14:cNvPr id="126" name="Ink 125">
                  <a:extLst>
                    <a:ext uri="{FF2B5EF4-FFF2-40B4-BE49-F238E27FC236}">
                      <a16:creationId xmlns:a16="http://schemas.microsoft.com/office/drawing/2014/main" id="{AACED8BF-7E0B-49A2-ACA3-03D737D34C9A}"/>
                    </a:ext>
                  </a:extLst>
                </p14:cNvPr>
                <p14:cNvContentPartPr/>
                <p14:nvPr/>
              </p14:nvContentPartPr>
              <p14:xfrm>
                <a:off x="9562755" y="3430560"/>
                <a:ext cx="587160" cy="294480"/>
              </p14:xfrm>
            </p:contentPart>
          </mc:Choice>
          <mc:Fallback xmlns="">
            <p:pic>
              <p:nvPicPr>
                <p:cNvPr id="126" name="Ink 125">
                  <a:extLst>
                    <a:ext uri="{FF2B5EF4-FFF2-40B4-BE49-F238E27FC236}">
                      <a16:creationId xmlns:a16="http://schemas.microsoft.com/office/drawing/2014/main" id="{AACED8BF-7E0B-49A2-ACA3-03D737D34C9A}"/>
                    </a:ext>
                  </a:extLst>
                </p:cNvPr>
                <p:cNvPicPr/>
                <p:nvPr/>
              </p:nvPicPr>
              <p:blipFill>
                <a:blip r:embed="rId128"/>
                <a:stretch>
                  <a:fillRect/>
                </a:stretch>
              </p:blipFill>
              <p:spPr>
                <a:xfrm>
                  <a:off x="9553755" y="3421560"/>
                  <a:ext cx="604800" cy="312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29">
              <p14:nvContentPartPr>
                <p14:cNvPr id="127" name="Ink 126">
                  <a:extLst>
                    <a:ext uri="{FF2B5EF4-FFF2-40B4-BE49-F238E27FC236}">
                      <a16:creationId xmlns:a16="http://schemas.microsoft.com/office/drawing/2014/main" id="{A46CB2CC-2FB9-4DB5-8D8C-6E8A7E8B180F}"/>
                    </a:ext>
                  </a:extLst>
                </p14:cNvPr>
                <p14:cNvContentPartPr/>
                <p14:nvPr/>
              </p14:nvContentPartPr>
              <p14:xfrm>
                <a:off x="10090515" y="3226080"/>
                <a:ext cx="360" cy="360"/>
              </p14:xfrm>
            </p:contentPart>
          </mc:Choice>
          <mc:Fallback xmlns="">
            <p:pic>
              <p:nvPicPr>
                <p:cNvPr id="127" name="Ink 126">
                  <a:extLst>
                    <a:ext uri="{FF2B5EF4-FFF2-40B4-BE49-F238E27FC236}">
                      <a16:creationId xmlns:a16="http://schemas.microsoft.com/office/drawing/2014/main" id="{A46CB2CC-2FB9-4DB5-8D8C-6E8A7E8B180F}"/>
                    </a:ext>
                  </a:extLst>
                </p:cNvPr>
                <p:cNvPicPr/>
                <p:nvPr/>
              </p:nvPicPr>
              <p:blipFill>
                <a:blip r:embed="rId61"/>
                <a:stretch>
                  <a:fillRect/>
                </a:stretch>
              </p:blipFill>
              <p:spPr>
                <a:xfrm>
                  <a:off x="10081875" y="3217440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30">
              <p14:nvContentPartPr>
                <p14:cNvPr id="129" name="Ink 128">
                  <a:extLst>
                    <a:ext uri="{FF2B5EF4-FFF2-40B4-BE49-F238E27FC236}">
                      <a16:creationId xmlns:a16="http://schemas.microsoft.com/office/drawing/2014/main" id="{77FA65B2-6625-469B-9074-52B6ACC1BC80}"/>
                    </a:ext>
                  </a:extLst>
                </p14:cNvPr>
                <p14:cNvContentPartPr/>
                <p14:nvPr/>
              </p14:nvContentPartPr>
              <p14:xfrm>
                <a:off x="10126515" y="3431280"/>
                <a:ext cx="209160" cy="252720"/>
              </p14:xfrm>
            </p:contentPart>
          </mc:Choice>
          <mc:Fallback xmlns="">
            <p:pic>
              <p:nvPicPr>
                <p:cNvPr id="129" name="Ink 128">
                  <a:extLst>
                    <a:ext uri="{FF2B5EF4-FFF2-40B4-BE49-F238E27FC236}">
                      <a16:creationId xmlns:a16="http://schemas.microsoft.com/office/drawing/2014/main" id="{77FA65B2-6625-469B-9074-52B6ACC1BC80}"/>
                    </a:ext>
                  </a:extLst>
                </p:cNvPr>
                <p:cNvPicPr/>
                <p:nvPr/>
              </p:nvPicPr>
              <p:blipFill>
                <a:blip r:embed="rId131"/>
                <a:stretch>
                  <a:fillRect/>
                </a:stretch>
              </p:blipFill>
              <p:spPr>
                <a:xfrm>
                  <a:off x="10117515" y="3422280"/>
                  <a:ext cx="226800" cy="2703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32">
              <p14:nvContentPartPr>
                <p14:cNvPr id="130" name="Ink 129">
                  <a:extLst>
                    <a:ext uri="{FF2B5EF4-FFF2-40B4-BE49-F238E27FC236}">
                      <a16:creationId xmlns:a16="http://schemas.microsoft.com/office/drawing/2014/main" id="{83251F88-6BCC-4092-856B-6CFF8B2F6352}"/>
                    </a:ext>
                  </a:extLst>
                </p14:cNvPr>
                <p14:cNvContentPartPr/>
                <p14:nvPr/>
              </p14:nvContentPartPr>
              <p14:xfrm>
                <a:off x="10272315" y="3379440"/>
                <a:ext cx="153000" cy="296280"/>
              </p14:xfrm>
            </p:contentPart>
          </mc:Choice>
          <mc:Fallback xmlns="">
            <p:pic>
              <p:nvPicPr>
                <p:cNvPr id="130" name="Ink 129">
                  <a:extLst>
                    <a:ext uri="{FF2B5EF4-FFF2-40B4-BE49-F238E27FC236}">
                      <a16:creationId xmlns:a16="http://schemas.microsoft.com/office/drawing/2014/main" id="{83251F88-6BCC-4092-856B-6CFF8B2F6352}"/>
                    </a:ext>
                  </a:extLst>
                </p:cNvPr>
                <p:cNvPicPr/>
                <p:nvPr/>
              </p:nvPicPr>
              <p:blipFill>
                <a:blip r:embed="rId133"/>
                <a:stretch>
                  <a:fillRect/>
                </a:stretch>
              </p:blipFill>
              <p:spPr>
                <a:xfrm>
                  <a:off x="10263315" y="3370440"/>
                  <a:ext cx="170640" cy="31392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140" name="Group 139">
            <a:extLst>
              <a:ext uri="{FF2B5EF4-FFF2-40B4-BE49-F238E27FC236}">
                <a16:creationId xmlns:a16="http://schemas.microsoft.com/office/drawing/2014/main" id="{68C43C77-F146-4CA9-BAEE-2E5FEBC99DFF}"/>
              </a:ext>
            </a:extLst>
          </p:cNvPr>
          <p:cNvGrpSpPr/>
          <p:nvPr/>
        </p:nvGrpSpPr>
        <p:grpSpPr>
          <a:xfrm>
            <a:off x="10381035" y="1643520"/>
            <a:ext cx="1866960" cy="681120"/>
            <a:chOff x="10381035" y="1643520"/>
            <a:chExt cx="1866960" cy="68112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34">
              <p14:nvContentPartPr>
                <p14:cNvPr id="131" name="Ink 130">
                  <a:extLst>
                    <a:ext uri="{FF2B5EF4-FFF2-40B4-BE49-F238E27FC236}">
                      <a16:creationId xmlns:a16="http://schemas.microsoft.com/office/drawing/2014/main" id="{CBB8C4A3-74B0-42E5-81FD-46C0E8EA7754}"/>
                    </a:ext>
                  </a:extLst>
                </p14:cNvPr>
                <p14:cNvContentPartPr/>
                <p14:nvPr/>
              </p14:nvContentPartPr>
              <p14:xfrm>
                <a:off x="10381035" y="1821360"/>
                <a:ext cx="288360" cy="29160"/>
              </p14:xfrm>
            </p:contentPart>
          </mc:Choice>
          <mc:Fallback xmlns="">
            <p:pic>
              <p:nvPicPr>
                <p:cNvPr id="131" name="Ink 130">
                  <a:extLst>
                    <a:ext uri="{FF2B5EF4-FFF2-40B4-BE49-F238E27FC236}">
                      <a16:creationId xmlns:a16="http://schemas.microsoft.com/office/drawing/2014/main" id="{CBB8C4A3-74B0-42E5-81FD-46C0E8EA7754}"/>
                    </a:ext>
                  </a:extLst>
                </p:cNvPr>
                <p:cNvPicPr/>
                <p:nvPr/>
              </p:nvPicPr>
              <p:blipFill>
                <a:blip r:embed="rId135"/>
                <a:stretch>
                  <a:fillRect/>
                </a:stretch>
              </p:blipFill>
              <p:spPr>
                <a:xfrm>
                  <a:off x="10372035" y="1812720"/>
                  <a:ext cx="306000" cy="46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36">
              <p14:nvContentPartPr>
                <p14:cNvPr id="132" name="Ink 131">
                  <a:extLst>
                    <a:ext uri="{FF2B5EF4-FFF2-40B4-BE49-F238E27FC236}">
                      <a16:creationId xmlns:a16="http://schemas.microsoft.com/office/drawing/2014/main" id="{A9D75F27-0F07-4D60-8593-C4467581AB93}"/>
                    </a:ext>
                  </a:extLst>
                </p14:cNvPr>
                <p14:cNvContentPartPr/>
                <p14:nvPr/>
              </p14:nvContentPartPr>
              <p14:xfrm>
                <a:off x="10753275" y="1648920"/>
                <a:ext cx="204120" cy="273600"/>
              </p14:xfrm>
            </p:contentPart>
          </mc:Choice>
          <mc:Fallback xmlns="">
            <p:pic>
              <p:nvPicPr>
                <p:cNvPr id="132" name="Ink 131">
                  <a:extLst>
                    <a:ext uri="{FF2B5EF4-FFF2-40B4-BE49-F238E27FC236}">
                      <a16:creationId xmlns:a16="http://schemas.microsoft.com/office/drawing/2014/main" id="{A9D75F27-0F07-4D60-8593-C4467581AB93}"/>
                    </a:ext>
                  </a:extLst>
                </p:cNvPr>
                <p:cNvPicPr/>
                <p:nvPr/>
              </p:nvPicPr>
              <p:blipFill>
                <a:blip r:embed="rId137"/>
                <a:stretch>
                  <a:fillRect/>
                </a:stretch>
              </p:blipFill>
              <p:spPr>
                <a:xfrm>
                  <a:off x="10744275" y="1639920"/>
                  <a:ext cx="221760" cy="2912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38">
              <p14:nvContentPartPr>
                <p14:cNvPr id="133" name="Ink 132">
                  <a:extLst>
                    <a:ext uri="{FF2B5EF4-FFF2-40B4-BE49-F238E27FC236}">
                      <a16:creationId xmlns:a16="http://schemas.microsoft.com/office/drawing/2014/main" id="{CE0D9B14-8759-4CC1-B98F-B97B1D51EF29}"/>
                    </a:ext>
                  </a:extLst>
                </p14:cNvPr>
                <p14:cNvContentPartPr/>
                <p14:nvPr/>
              </p14:nvContentPartPr>
              <p14:xfrm>
                <a:off x="11025795" y="1655040"/>
                <a:ext cx="174600" cy="258840"/>
              </p14:xfrm>
            </p:contentPart>
          </mc:Choice>
          <mc:Fallback xmlns="">
            <p:pic>
              <p:nvPicPr>
                <p:cNvPr id="133" name="Ink 132">
                  <a:extLst>
                    <a:ext uri="{FF2B5EF4-FFF2-40B4-BE49-F238E27FC236}">
                      <a16:creationId xmlns:a16="http://schemas.microsoft.com/office/drawing/2014/main" id="{CE0D9B14-8759-4CC1-B98F-B97B1D51EF29}"/>
                    </a:ext>
                  </a:extLst>
                </p:cNvPr>
                <p:cNvPicPr/>
                <p:nvPr/>
              </p:nvPicPr>
              <p:blipFill>
                <a:blip r:embed="rId139"/>
                <a:stretch>
                  <a:fillRect/>
                </a:stretch>
              </p:blipFill>
              <p:spPr>
                <a:xfrm>
                  <a:off x="11017155" y="1646040"/>
                  <a:ext cx="192240" cy="2764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40">
              <p14:nvContentPartPr>
                <p14:cNvPr id="134" name="Ink 133">
                  <a:extLst>
                    <a:ext uri="{FF2B5EF4-FFF2-40B4-BE49-F238E27FC236}">
                      <a16:creationId xmlns:a16="http://schemas.microsoft.com/office/drawing/2014/main" id="{BD771EA9-D00F-4BD7-A6FB-FB801690C1B6}"/>
                    </a:ext>
                  </a:extLst>
                </p14:cNvPr>
                <p14:cNvContentPartPr/>
                <p14:nvPr/>
              </p14:nvContentPartPr>
              <p14:xfrm>
                <a:off x="11228475" y="1715520"/>
                <a:ext cx="424080" cy="229680"/>
              </p14:xfrm>
            </p:contentPart>
          </mc:Choice>
          <mc:Fallback xmlns="">
            <p:pic>
              <p:nvPicPr>
                <p:cNvPr id="134" name="Ink 133">
                  <a:extLst>
                    <a:ext uri="{FF2B5EF4-FFF2-40B4-BE49-F238E27FC236}">
                      <a16:creationId xmlns:a16="http://schemas.microsoft.com/office/drawing/2014/main" id="{BD771EA9-D00F-4BD7-A6FB-FB801690C1B6}"/>
                    </a:ext>
                  </a:extLst>
                </p:cNvPr>
                <p:cNvPicPr/>
                <p:nvPr/>
              </p:nvPicPr>
              <p:blipFill>
                <a:blip r:embed="rId141"/>
                <a:stretch>
                  <a:fillRect/>
                </a:stretch>
              </p:blipFill>
              <p:spPr>
                <a:xfrm>
                  <a:off x="11219835" y="1706520"/>
                  <a:ext cx="441720" cy="247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42">
              <p14:nvContentPartPr>
                <p14:cNvPr id="137" name="Ink 136">
                  <a:extLst>
                    <a:ext uri="{FF2B5EF4-FFF2-40B4-BE49-F238E27FC236}">
                      <a16:creationId xmlns:a16="http://schemas.microsoft.com/office/drawing/2014/main" id="{5BBB6388-3796-45CB-993D-5D1CC82A9888}"/>
                    </a:ext>
                  </a:extLst>
                </p14:cNvPr>
                <p14:cNvContentPartPr/>
                <p14:nvPr/>
              </p14:nvContentPartPr>
              <p14:xfrm>
                <a:off x="11643195" y="1727040"/>
                <a:ext cx="239400" cy="597600"/>
              </p14:xfrm>
            </p:contentPart>
          </mc:Choice>
          <mc:Fallback xmlns="">
            <p:pic>
              <p:nvPicPr>
                <p:cNvPr id="137" name="Ink 136">
                  <a:extLst>
                    <a:ext uri="{FF2B5EF4-FFF2-40B4-BE49-F238E27FC236}">
                      <a16:creationId xmlns:a16="http://schemas.microsoft.com/office/drawing/2014/main" id="{5BBB6388-3796-45CB-993D-5D1CC82A9888}"/>
                    </a:ext>
                  </a:extLst>
                </p:cNvPr>
                <p:cNvPicPr/>
                <p:nvPr/>
              </p:nvPicPr>
              <p:blipFill>
                <a:blip r:embed="rId143"/>
                <a:stretch>
                  <a:fillRect/>
                </a:stretch>
              </p:blipFill>
              <p:spPr>
                <a:xfrm>
                  <a:off x="11634555" y="1718040"/>
                  <a:ext cx="257040" cy="6152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44">
              <p14:nvContentPartPr>
                <p14:cNvPr id="138" name="Ink 137">
                  <a:extLst>
                    <a:ext uri="{FF2B5EF4-FFF2-40B4-BE49-F238E27FC236}">
                      <a16:creationId xmlns:a16="http://schemas.microsoft.com/office/drawing/2014/main" id="{CC329C4C-1646-4D99-AFB1-611F22C62B91}"/>
                    </a:ext>
                  </a:extLst>
                </p14:cNvPr>
                <p14:cNvContentPartPr/>
                <p14:nvPr/>
              </p14:nvContentPartPr>
              <p14:xfrm>
                <a:off x="11905275" y="1732800"/>
                <a:ext cx="213120" cy="209880"/>
              </p14:xfrm>
            </p:contentPart>
          </mc:Choice>
          <mc:Fallback xmlns="">
            <p:pic>
              <p:nvPicPr>
                <p:cNvPr id="138" name="Ink 137">
                  <a:extLst>
                    <a:ext uri="{FF2B5EF4-FFF2-40B4-BE49-F238E27FC236}">
                      <a16:creationId xmlns:a16="http://schemas.microsoft.com/office/drawing/2014/main" id="{CC329C4C-1646-4D99-AFB1-611F22C62B91}"/>
                    </a:ext>
                  </a:extLst>
                </p:cNvPr>
                <p:cNvPicPr/>
                <p:nvPr/>
              </p:nvPicPr>
              <p:blipFill>
                <a:blip r:embed="rId145"/>
                <a:stretch>
                  <a:fillRect/>
                </a:stretch>
              </p:blipFill>
              <p:spPr>
                <a:xfrm>
                  <a:off x="11896275" y="1724160"/>
                  <a:ext cx="230760" cy="227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46">
              <p14:nvContentPartPr>
                <p14:cNvPr id="139" name="Ink 138">
                  <a:extLst>
                    <a:ext uri="{FF2B5EF4-FFF2-40B4-BE49-F238E27FC236}">
                      <a16:creationId xmlns:a16="http://schemas.microsoft.com/office/drawing/2014/main" id="{0C82D5AC-2B90-4ACF-8D42-EA4C328CC3D4}"/>
                    </a:ext>
                  </a:extLst>
                </p14:cNvPr>
                <p14:cNvContentPartPr/>
                <p14:nvPr/>
              </p14:nvContentPartPr>
              <p14:xfrm>
                <a:off x="12070515" y="1643520"/>
                <a:ext cx="177480" cy="327240"/>
              </p14:xfrm>
            </p:contentPart>
          </mc:Choice>
          <mc:Fallback xmlns="">
            <p:pic>
              <p:nvPicPr>
                <p:cNvPr id="139" name="Ink 138">
                  <a:extLst>
                    <a:ext uri="{FF2B5EF4-FFF2-40B4-BE49-F238E27FC236}">
                      <a16:creationId xmlns:a16="http://schemas.microsoft.com/office/drawing/2014/main" id="{0C82D5AC-2B90-4ACF-8D42-EA4C328CC3D4}"/>
                    </a:ext>
                  </a:extLst>
                </p:cNvPr>
                <p:cNvPicPr/>
                <p:nvPr/>
              </p:nvPicPr>
              <p:blipFill>
                <a:blip r:embed="rId147"/>
                <a:stretch>
                  <a:fillRect/>
                </a:stretch>
              </p:blipFill>
              <p:spPr>
                <a:xfrm>
                  <a:off x="12061875" y="1634520"/>
                  <a:ext cx="195120" cy="34488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148">
            <p14:nvContentPartPr>
              <p14:cNvPr id="141" name="Ink 140">
                <a:extLst>
                  <a:ext uri="{FF2B5EF4-FFF2-40B4-BE49-F238E27FC236}">
                    <a16:creationId xmlns:a16="http://schemas.microsoft.com/office/drawing/2014/main" id="{1DEDE2C6-EF52-4197-96C0-7A7726832008}"/>
                  </a:ext>
                </a:extLst>
              </p14:cNvPr>
              <p14:cNvContentPartPr/>
              <p14:nvPr/>
            </p14:nvContentPartPr>
            <p14:xfrm>
              <a:off x="10981515" y="3213480"/>
              <a:ext cx="118800" cy="438840"/>
            </p14:xfrm>
          </p:contentPart>
        </mc:Choice>
        <mc:Fallback xmlns="">
          <p:pic>
            <p:nvPicPr>
              <p:cNvPr id="141" name="Ink 140">
                <a:extLst>
                  <a:ext uri="{FF2B5EF4-FFF2-40B4-BE49-F238E27FC236}">
                    <a16:creationId xmlns:a16="http://schemas.microsoft.com/office/drawing/2014/main" id="{1DEDE2C6-EF52-4197-96C0-7A7726832008}"/>
                  </a:ext>
                </a:extLst>
              </p:cNvPr>
              <p:cNvPicPr/>
              <p:nvPr/>
            </p:nvPicPr>
            <p:blipFill>
              <a:blip r:embed="rId149"/>
              <a:stretch>
                <a:fillRect/>
              </a:stretch>
            </p:blipFill>
            <p:spPr>
              <a:xfrm>
                <a:off x="10972515" y="3204840"/>
                <a:ext cx="136440" cy="456480"/>
              </a:xfrm>
              <a:prstGeom prst="rect">
                <a:avLst/>
              </a:prstGeom>
            </p:spPr>
          </p:pic>
        </mc:Fallback>
      </mc:AlternateContent>
      <p:grpSp>
        <p:nvGrpSpPr>
          <p:cNvPr id="155" name="Group 154">
            <a:extLst>
              <a:ext uri="{FF2B5EF4-FFF2-40B4-BE49-F238E27FC236}">
                <a16:creationId xmlns:a16="http://schemas.microsoft.com/office/drawing/2014/main" id="{AF20DC62-4F44-4552-AAFE-B9C53A7A2186}"/>
              </a:ext>
            </a:extLst>
          </p:cNvPr>
          <p:cNvGrpSpPr/>
          <p:nvPr/>
        </p:nvGrpSpPr>
        <p:grpSpPr>
          <a:xfrm>
            <a:off x="10653915" y="2469720"/>
            <a:ext cx="2197080" cy="577800"/>
            <a:chOff x="10653915" y="2469720"/>
            <a:chExt cx="2197080" cy="57780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50">
              <p14:nvContentPartPr>
                <p14:cNvPr id="142" name="Ink 141">
                  <a:extLst>
                    <a:ext uri="{FF2B5EF4-FFF2-40B4-BE49-F238E27FC236}">
                      <a16:creationId xmlns:a16="http://schemas.microsoft.com/office/drawing/2014/main" id="{F2525EDC-4329-4928-9742-BC7E2F5E3352}"/>
                    </a:ext>
                  </a:extLst>
                </p14:cNvPr>
                <p14:cNvContentPartPr/>
                <p14:nvPr/>
              </p14:nvContentPartPr>
              <p14:xfrm>
                <a:off x="10653915" y="2623440"/>
                <a:ext cx="178560" cy="424080"/>
              </p14:xfrm>
            </p:contentPart>
          </mc:Choice>
          <mc:Fallback xmlns="">
            <p:pic>
              <p:nvPicPr>
                <p:cNvPr id="142" name="Ink 141">
                  <a:extLst>
                    <a:ext uri="{FF2B5EF4-FFF2-40B4-BE49-F238E27FC236}">
                      <a16:creationId xmlns:a16="http://schemas.microsoft.com/office/drawing/2014/main" id="{F2525EDC-4329-4928-9742-BC7E2F5E3352}"/>
                    </a:ext>
                  </a:extLst>
                </p:cNvPr>
                <p:cNvPicPr/>
                <p:nvPr/>
              </p:nvPicPr>
              <p:blipFill>
                <a:blip r:embed="rId151"/>
                <a:stretch>
                  <a:fillRect/>
                </a:stretch>
              </p:blipFill>
              <p:spPr>
                <a:xfrm>
                  <a:off x="10645275" y="2614440"/>
                  <a:ext cx="196200" cy="441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52">
              <p14:nvContentPartPr>
                <p14:cNvPr id="143" name="Ink 142">
                  <a:extLst>
                    <a:ext uri="{FF2B5EF4-FFF2-40B4-BE49-F238E27FC236}">
                      <a16:creationId xmlns:a16="http://schemas.microsoft.com/office/drawing/2014/main" id="{54092E16-6ABC-4974-9EFD-407B239FAD98}"/>
                    </a:ext>
                  </a:extLst>
                </p14:cNvPr>
                <p14:cNvContentPartPr/>
                <p14:nvPr/>
              </p14:nvContentPartPr>
              <p14:xfrm>
                <a:off x="10859835" y="2522640"/>
                <a:ext cx="39240" cy="466920"/>
              </p14:xfrm>
            </p:contentPart>
          </mc:Choice>
          <mc:Fallback xmlns="">
            <p:pic>
              <p:nvPicPr>
                <p:cNvPr id="143" name="Ink 142">
                  <a:extLst>
                    <a:ext uri="{FF2B5EF4-FFF2-40B4-BE49-F238E27FC236}">
                      <a16:creationId xmlns:a16="http://schemas.microsoft.com/office/drawing/2014/main" id="{54092E16-6ABC-4974-9EFD-407B239FAD98}"/>
                    </a:ext>
                  </a:extLst>
                </p:cNvPr>
                <p:cNvPicPr/>
                <p:nvPr/>
              </p:nvPicPr>
              <p:blipFill>
                <a:blip r:embed="rId153"/>
                <a:stretch>
                  <a:fillRect/>
                </a:stretch>
              </p:blipFill>
              <p:spPr>
                <a:xfrm>
                  <a:off x="10851195" y="2514000"/>
                  <a:ext cx="56880" cy="4845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54">
              <p14:nvContentPartPr>
                <p14:cNvPr id="144" name="Ink 143">
                  <a:extLst>
                    <a:ext uri="{FF2B5EF4-FFF2-40B4-BE49-F238E27FC236}">
                      <a16:creationId xmlns:a16="http://schemas.microsoft.com/office/drawing/2014/main" id="{FFF140CD-F215-413A-9031-335DEEF2577B}"/>
                    </a:ext>
                  </a:extLst>
                </p14:cNvPr>
                <p14:cNvContentPartPr/>
                <p14:nvPr/>
              </p14:nvContentPartPr>
              <p14:xfrm>
                <a:off x="10957035" y="2794440"/>
                <a:ext cx="198360" cy="232200"/>
              </p14:xfrm>
            </p:contentPart>
          </mc:Choice>
          <mc:Fallback xmlns="">
            <p:pic>
              <p:nvPicPr>
                <p:cNvPr id="144" name="Ink 143">
                  <a:extLst>
                    <a:ext uri="{FF2B5EF4-FFF2-40B4-BE49-F238E27FC236}">
                      <a16:creationId xmlns:a16="http://schemas.microsoft.com/office/drawing/2014/main" id="{FFF140CD-F215-413A-9031-335DEEF2577B}"/>
                    </a:ext>
                  </a:extLst>
                </p:cNvPr>
                <p:cNvPicPr/>
                <p:nvPr/>
              </p:nvPicPr>
              <p:blipFill>
                <a:blip r:embed="rId155"/>
                <a:stretch>
                  <a:fillRect/>
                </a:stretch>
              </p:blipFill>
              <p:spPr>
                <a:xfrm>
                  <a:off x="10948395" y="2785440"/>
                  <a:ext cx="216000" cy="2498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56">
              <p14:nvContentPartPr>
                <p14:cNvPr id="145" name="Ink 144">
                  <a:extLst>
                    <a:ext uri="{FF2B5EF4-FFF2-40B4-BE49-F238E27FC236}">
                      <a16:creationId xmlns:a16="http://schemas.microsoft.com/office/drawing/2014/main" id="{DAE4D4E1-787D-4802-B519-2B8AAE284B8B}"/>
                    </a:ext>
                  </a:extLst>
                </p14:cNvPr>
                <p14:cNvContentPartPr/>
                <p14:nvPr/>
              </p14:nvContentPartPr>
              <p14:xfrm>
                <a:off x="11154675" y="2761320"/>
                <a:ext cx="241920" cy="216720"/>
              </p14:xfrm>
            </p:contentPart>
          </mc:Choice>
          <mc:Fallback xmlns="">
            <p:pic>
              <p:nvPicPr>
                <p:cNvPr id="145" name="Ink 144">
                  <a:extLst>
                    <a:ext uri="{FF2B5EF4-FFF2-40B4-BE49-F238E27FC236}">
                      <a16:creationId xmlns:a16="http://schemas.microsoft.com/office/drawing/2014/main" id="{DAE4D4E1-787D-4802-B519-2B8AAE284B8B}"/>
                    </a:ext>
                  </a:extLst>
                </p:cNvPr>
                <p:cNvPicPr/>
                <p:nvPr/>
              </p:nvPicPr>
              <p:blipFill>
                <a:blip r:embed="rId157"/>
                <a:stretch>
                  <a:fillRect/>
                </a:stretch>
              </p:blipFill>
              <p:spPr>
                <a:xfrm>
                  <a:off x="11145675" y="2752320"/>
                  <a:ext cx="259560" cy="2343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58">
              <p14:nvContentPartPr>
                <p14:cNvPr id="146" name="Ink 145">
                  <a:extLst>
                    <a:ext uri="{FF2B5EF4-FFF2-40B4-BE49-F238E27FC236}">
                      <a16:creationId xmlns:a16="http://schemas.microsoft.com/office/drawing/2014/main" id="{EE188611-9541-4997-AD07-2741C6E87067}"/>
                    </a:ext>
                  </a:extLst>
                </p14:cNvPr>
                <p14:cNvContentPartPr/>
                <p14:nvPr/>
              </p14:nvContentPartPr>
              <p14:xfrm>
                <a:off x="11430795" y="2477640"/>
                <a:ext cx="15840" cy="460800"/>
              </p14:xfrm>
            </p:contentPart>
          </mc:Choice>
          <mc:Fallback xmlns="">
            <p:pic>
              <p:nvPicPr>
                <p:cNvPr id="146" name="Ink 145">
                  <a:extLst>
                    <a:ext uri="{FF2B5EF4-FFF2-40B4-BE49-F238E27FC236}">
                      <a16:creationId xmlns:a16="http://schemas.microsoft.com/office/drawing/2014/main" id="{EE188611-9541-4997-AD07-2741C6E87067}"/>
                    </a:ext>
                  </a:extLst>
                </p:cNvPr>
                <p:cNvPicPr/>
                <p:nvPr/>
              </p:nvPicPr>
              <p:blipFill>
                <a:blip r:embed="rId159"/>
                <a:stretch>
                  <a:fillRect/>
                </a:stretch>
              </p:blipFill>
              <p:spPr>
                <a:xfrm>
                  <a:off x="11422155" y="2468640"/>
                  <a:ext cx="33480" cy="4784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60">
              <p14:nvContentPartPr>
                <p14:cNvPr id="147" name="Ink 146">
                  <a:extLst>
                    <a:ext uri="{FF2B5EF4-FFF2-40B4-BE49-F238E27FC236}">
                      <a16:creationId xmlns:a16="http://schemas.microsoft.com/office/drawing/2014/main" id="{40303EDA-542D-45EC-B917-5BFEFFDCC08F}"/>
                    </a:ext>
                  </a:extLst>
                </p14:cNvPr>
                <p14:cNvContentPartPr/>
                <p14:nvPr/>
              </p14:nvContentPartPr>
              <p14:xfrm>
                <a:off x="11462115" y="2641080"/>
                <a:ext cx="170640" cy="332640"/>
              </p14:xfrm>
            </p:contentPart>
          </mc:Choice>
          <mc:Fallback xmlns="">
            <p:pic>
              <p:nvPicPr>
                <p:cNvPr id="147" name="Ink 146">
                  <a:extLst>
                    <a:ext uri="{FF2B5EF4-FFF2-40B4-BE49-F238E27FC236}">
                      <a16:creationId xmlns:a16="http://schemas.microsoft.com/office/drawing/2014/main" id="{40303EDA-542D-45EC-B917-5BFEFFDCC08F}"/>
                    </a:ext>
                  </a:extLst>
                </p:cNvPr>
                <p:cNvPicPr/>
                <p:nvPr/>
              </p:nvPicPr>
              <p:blipFill>
                <a:blip r:embed="rId161"/>
                <a:stretch>
                  <a:fillRect/>
                </a:stretch>
              </p:blipFill>
              <p:spPr>
                <a:xfrm>
                  <a:off x="11453115" y="2632080"/>
                  <a:ext cx="188280" cy="3502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62">
              <p14:nvContentPartPr>
                <p14:cNvPr id="148" name="Ink 147">
                  <a:extLst>
                    <a:ext uri="{FF2B5EF4-FFF2-40B4-BE49-F238E27FC236}">
                      <a16:creationId xmlns:a16="http://schemas.microsoft.com/office/drawing/2014/main" id="{1E1AD7C5-221C-4ACA-A0DC-387C4951C462}"/>
                    </a:ext>
                  </a:extLst>
                </p14:cNvPr>
                <p14:cNvContentPartPr/>
                <p14:nvPr/>
              </p14:nvContentPartPr>
              <p14:xfrm>
                <a:off x="11661195" y="2469720"/>
                <a:ext cx="187920" cy="463320"/>
              </p14:xfrm>
            </p:contentPart>
          </mc:Choice>
          <mc:Fallback xmlns="">
            <p:pic>
              <p:nvPicPr>
                <p:cNvPr id="148" name="Ink 147">
                  <a:extLst>
                    <a:ext uri="{FF2B5EF4-FFF2-40B4-BE49-F238E27FC236}">
                      <a16:creationId xmlns:a16="http://schemas.microsoft.com/office/drawing/2014/main" id="{1E1AD7C5-221C-4ACA-A0DC-387C4951C462}"/>
                    </a:ext>
                  </a:extLst>
                </p:cNvPr>
                <p:cNvPicPr/>
                <p:nvPr/>
              </p:nvPicPr>
              <p:blipFill>
                <a:blip r:embed="rId163"/>
                <a:stretch>
                  <a:fillRect/>
                </a:stretch>
              </p:blipFill>
              <p:spPr>
                <a:xfrm>
                  <a:off x="11652555" y="2461080"/>
                  <a:ext cx="205560" cy="480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64">
              <p14:nvContentPartPr>
                <p14:cNvPr id="149" name="Ink 148">
                  <a:extLst>
                    <a:ext uri="{FF2B5EF4-FFF2-40B4-BE49-F238E27FC236}">
                      <a16:creationId xmlns:a16="http://schemas.microsoft.com/office/drawing/2014/main" id="{DCFF8F0D-8F49-480A-A9E5-9C25EC985C94}"/>
                    </a:ext>
                  </a:extLst>
                </p14:cNvPr>
                <p14:cNvContentPartPr/>
                <p14:nvPr/>
              </p14:nvContentPartPr>
              <p14:xfrm>
                <a:off x="11832555" y="2641800"/>
                <a:ext cx="376560" cy="304200"/>
              </p14:xfrm>
            </p:contentPart>
          </mc:Choice>
          <mc:Fallback xmlns="">
            <p:pic>
              <p:nvPicPr>
                <p:cNvPr id="149" name="Ink 148">
                  <a:extLst>
                    <a:ext uri="{FF2B5EF4-FFF2-40B4-BE49-F238E27FC236}">
                      <a16:creationId xmlns:a16="http://schemas.microsoft.com/office/drawing/2014/main" id="{DCFF8F0D-8F49-480A-A9E5-9C25EC985C94}"/>
                    </a:ext>
                  </a:extLst>
                </p:cNvPr>
                <p:cNvPicPr/>
                <p:nvPr/>
              </p:nvPicPr>
              <p:blipFill>
                <a:blip r:embed="rId165"/>
                <a:stretch>
                  <a:fillRect/>
                </a:stretch>
              </p:blipFill>
              <p:spPr>
                <a:xfrm>
                  <a:off x="11823555" y="2633160"/>
                  <a:ext cx="394200" cy="3218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66">
              <p14:nvContentPartPr>
                <p14:cNvPr id="150" name="Ink 149">
                  <a:extLst>
                    <a:ext uri="{FF2B5EF4-FFF2-40B4-BE49-F238E27FC236}">
                      <a16:creationId xmlns:a16="http://schemas.microsoft.com/office/drawing/2014/main" id="{2D96604B-3A1F-46B4-9FE7-7C4C7449A7D5}"/>
                    </a:ext>
                  </a:extLst>
                </p14:cNvPr>
                <p14:cNvContentPartPr/>
                <p14:nvPr/>
              </p14:nvContentPartPr>
              <p14:xfrm>
                <a:off x="12188955" y="2663400"/>
                <a:ext cx="167760" cy="275040"/>
              </p14:xfrm>
            </p:contentPart>
          </mc:Choice>
          <mc:Fallback xmlns="">
            <p:pic>
              <p:nvPicPr>
                <p:cNvPr id="150" name="Ink 149">
                  <a:extLst>
                    <a:ext uri="{FF2B5EF4-FFF2-40B4-BE49-F238E27FC236}">
                      <a16:creationId xmlns:a16="http://schemas.microsoft.com/office/drawing/2014/main" id="{2D96604B-3A1F-46B4-9FE7-7C4C7449A7D5}"/>
                    </a:ext>
                  </a:extLst>
                </p:cNvPr>
                <p:cNvPicPr/>
                <p:nvPr/>
              </p:nvPicPr>
              <p:blipFill>
                <a:blip r:embed="rId167"/>
                <a:stretch>
                  <a:fillRect/>
                </a:stretch>
              </p:blipFill>
              <p:spPr>
                <a:xfrm>
                  <a:off x="12179955" y="2654400"/>
                  <a:ext cx="185400" cy="2926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68">
              <p14:nvContentPartPr>
                <p14:cNvPr id="151" name="Ink 150">
                  <a:extLst>
                    <a:ext uri="{FF2B5EF4-FFF2-40B4-BE49-F238E27FC236}">
                      <a16:creationId xmlns:a16="http://schemas.microsoft.com/office/drawing/2014/main" id="{96038F6A-C6A7-45AB-A955-427D744C336E}"/>
                    </a:ext>
                  </a:extLst>
                </p14:cNvPr>
                <p14:cNvContentPartPr/>
                <p14:nvPr/>
              </p14:nvContentPartPr>
              <p14:xfrm>
                <a:off x="12390915" y="2678520"/>
                <a:ext cx="97560" cy="263880"/>
              </p14:xfrm>
            </p:contentPart>
          </mc:Choice>
          <mc:Fallback xmlns="">
            <p:pic>
              <p:nvPicPr>
                <p:cNvPr id="151" name="Ink 150">
                  <a:extLst>
                    <a:ext uri="{FF2B5EF4-FFF2-40B4-BE49-F238E27FC236}">
                      <a16:creationId xmlns:a16="http://schemas.microsoft.com/office/drawing/2014/main" id="{96038F6A-C6A7-45AB-A955-427D744C336E}"/>
                    </a:ext>
                  </a:extLst>
                </p:cNvPr>
                <p:cNvPicPr/>
                <p:nvPr/>
              </p:nvPicPr>
              <p:blipFill>
                <a:blip r:embed="rId169"/>
                <a:stretch>
                  <a:fillRect/>
                </a:stretch>
              </p:blipFill>
              <p:spPr>
                <a:xfrm>
                  <a:off x="12381915" y="2669880"/>
                  <a:ext cx="115200" cy="281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70">
              <p14:nvContentPartPr>
                <p14:cNvPr id="152" name="Ink 151">
                  <a:extLst>
                    <a:ext uri="{FF2B5EF4-FFF2-40B4-BE49-F238E27FC236}">
                      <a16:creationId xmlns:a16="http://schemas.microsoft.com/office/drawing/2014/main" id="{E685D104-0BEF-47B2-8C23-C776E5BE7372}"/>
                    </a:ext>
                  </a:extLst>
                </p14:cNvPr>
                <p14:cNvContentPartPr/>
                <p14:nvPr/>
              </p14:nvContentPartPr>
              <p14:xfrm>
                <a:off x="12457875" y="2510400"/>
                <a:ext cx="360" cy="360"/>
              </p14:xfrm>
            </p:contentPart>
          </mc:Choice>
          <mc:Fallback xmlns="">
            <p:pic>
              <p:nvPicPr>
                <p:cNvPr id="152" name="Ink 151">
                  <a:extLst>
                    <a:ext uri="{FF2B5EF4-FFF2-40B4-BE49-F238E27FC236}">
                      <a16:creationId xmlns:a16="http://schemas.microsoft.com/office/drawing/2014/main" id="{E685D104-0BEF-47B2-8C23-C776E5BE7372}"/>
                    </a:ext>
                  </a:extLst>
                </p:cNvPr>
                <p:cNvPicPr/>
                <p:nvPr/>
              </p:nvPicPr>
              <p:blipFill>
                <a:blip r:embed="rId61"/>
                <a:stretch>
                  <a:fillRect/>
                </a:stretch>
              </p:blipFill>
              <p:spPr>
                <a:xfrm>
                  <a:off x="12448875" y="2501400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71">
              <p14:nvContentPartPr>
                <p14:cNvPr id="153" name="Ink 152">
                  <a:extLst>
                    <a:ext uri="{FF2B5EF4-FFF2-40B4-BE49-F238E27FC236}">
                      <a16:creationId xmlns:a16="http://schemas.microsoft.com/office/drawing/2014/main" id="{1333B1EB-4493-496D-BDDF-072E64D83E5F}"/>
                    </a:ext>
                  </a:extLst>
                </p14:cNvPr>
                <p14:cNvContentPartPr/>
                <p14:nvPr/>
              </p14:nvContentPartPr>
              <p14:xfrm>
                <a:off x="12466515" y="2700480"/>
                <a:ext cx="186840" cy="258120"/>
              </p14:xfrm>
            </p:contentPart>
          </mc:Choice>
          <mc:Fallback xmlns="">
            <p:pic>
              <p:nvPicPr>
                <p:cNvPr id="153" name="Ink 152">
                  <a:extLst>
                    <a:ext uri="{FF2B5EF4-FFF2-40B4-BE49-F238E27FC236}">
                      <a16:creationId xmlns:a16="http://schemas.microsoft.com/office/drawing/2014/main" id="{1333B1EB-4493-496D-BDDF-072E64D83E5F}"/>
                    </a:ext>
                  </a:extLst>
                </p:cNvPr>
                <p:cNvPicPr/>
                <p:nvPr/>
              </p:nvPicPr>
              <p:blipFill>
                <a:blip r:embed="rId172"/>
                <a:stretch>
                  <a:fillRect/>
                </a:stretch>
              </p:blipFill>
              <p:spPr>
                <a:xfrm>
                  <a:off x="12457875" y="2691840"/>
                  <a:ext cx="204480" cy="2757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73">
              <p14:nvContentPartPr>
                <p14:cNvPr id="154" name="Ink 153">
                  <a:extLst>
                    <a:ext uri="{FF2B5EF4-FFF2-40B4-BE49-F238E27FC236}">
                      <a16:creationId xmlns:a16="http://schemas.microsoft.com/office/drawing/2014/main" id="{84556D3A-205E-4A00-BFEF-ACE3ACE0ABEF}"/>
                    </a:ext>
                  </a:extLst>
                </p14:cNvPr>
                <p14:cNvContentPartPr/>
                <p14:nvPr/>
              </p14:nvContentPartPr>
              <p14:xfrm>
                <a:off x="12653355" y="2645760"/>
                <a:ext cx="197640" cy="326160"/>
              </p14:xfrm>
            </p:contentPart>
          </mc:Choice>
          <mc:Fallback xmlns="">
            <p:pic>
              <p:nvPicPr>
                <p:cNvPr id="154" name="Ink 153">
                  <a:extLst>
                    <a:ext uri="{FF2B5EF4-FFF2-40B4-BE49-F238E27FC236}">
                      <a16:creationId xmlns:a16="http://schemas.microsoft.com/office/drawing/2014/main" id="{84556D3A-205E-4A00-BFEF-ACE3ACE0ABEF}"/>
                    </a:ext>
                  </a:extLst>
                </p:cNvPr>
                <p:cNvPicPr/>
                <p:nvPr/>
              </p:nvPicPr>
              <p:blipFill>
                <a:blip r:embed="rId174"/>
                <a:stretch>
                  <a:fillRect/>
                </a:stretch>
              </p:blipFill>
              <p:spPr>
                <a:xfrm>
                  <a:off x="12644715" y="2637120"/>
                  <a:ext cx="215280" cy="3438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166" name="Group 165">
            <a:extLst>
              <a:ext uri="{FF2B5EF4-FFF2-40B4-BE49-F238E27FC236}">
                <a16:creationId xmlns:a16="http://schemas.microsoft.com/office/drawing/2014/main" id="{D1BDF5C2-D0C7-4759-8F60-FD6652097184}"/>
              </a:ext>
            </a:extLst>
          </p:cNvPr>
          <p:cNvGrpSpPr/>
          <p:nvPr/>
        </p:nvGrpSpPr>
        <p:grpSpPr>
          <a:xfrm>
            <a:off x="7973715" y="2362080"/>
            <a:ext cx="1486800" cy="793800"/>
            <a:chOff x="7973715" y="2362080"/>
            <a:chExt cx="1486800" cy="79380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75">
              <p14:nvContentPartPr>
                <p14:cNvPr id="156" name="Ink 155">
                  <a:extLst>
                    <a:ext uri="{FF2B5EF4-FFF2-40B4-BE49-F238E27FC236}">
                      <a16:creationId xmlns:a16="http://schemas.microsoft.com/office/drawing/2014/main" id="{E254BD96-08C5-4EA3-8122-7AE49A2FA609}"/>
                    </a:ext>
                  </a:extLst>
                </p14:cNvPr>
                <p14:cNvContentPartPr/>
                <p14:nvPr/>
              </p14:nvContentPartPr>
              <p14:xfrm>
                <a:off x="7973715" y="2722800"/>
                <a:ext cx="275040" cy="433080"/>
              </p14:xfrm>
            </p:contentPart>
          </mc:Choice>
          <mc:Fallback xmlns="">
            <p:pic>
              <p:nvPicPr>
                <p:cNvPr id="156" name="Ink 155">
                  <a:extLst>
                    <a:ext uri="{FF2B5EF4-FFF2-40B4-BE49-F238E27FC236}">
                      <a16:creationId xmlns:a16="http://schemas.microsoft.com/office/drawing/2014/main" id="{E254BD96-08C5-4EA3-8122-7AE49A2FA609}"/>
                    </a:ext>
                  </a:extLst>
                </p:cNvPr>
                <p:cNvPicPr/>
                <p:nvPr/>
              </p:nvPicPr>
              <p:blipFill>
                <a:blip r:embed="rId176"/>
                <a:stretch>
                  <a:fillRect/>
                </a:stretch>
              </p:blipFill>
              <p:spPr>
                <a:xfrm>
                  <a:off x="7965075" y="2714160"/>
                  <a:ext cx="292680" cy="450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77">
              <p14:nvContentPartPr>
                <p14:cNvPr id="157" name="Ink 156">
                  <a:extLst>
                    <a:ext uri="{FF2B5EF4-FFF2-40B4-BE49-F238E27FC236}">
                      <a16:creationId xmlns:a16="http://schemas.microsoft.com/office/drawing/2014/main" id="{C5AFB935-1B47-49D5-9F6E-D328E50E5662}"/>
                    </a:ext>
                  </a:extLst>
                </p14:cNvPr>
                <p14:cNvContentPartPr/>
                <p14:nvPr/>
              </p14:nvContentPartPr>
              <p14:xfrm>
                <a:off x="8364315" y="2450640"/>
                <a:ext cx="133200" cy="496800"/>
              </p14:xfrm>
            </p:contentPart>
          </mc:Choice>
          <mc:Fallback xmlns="">
            <p:pic>
              <p:nvPicPr>
                <p:cNvPr id="157" name="Ink 156">
                  <a:extLst>
                    <a:ext uri="{FF2B5EF4-FFF2-40B4-BE49-F238E27FC236}">
                      <a16:creationId xmlns:a16="http://schemas.microsoft.com/office/drawing/2014/main" id="{C5AFB935-1B47-49D5-9F6E-D328E50E5662}"/>
                    </a:ext>
                  </a:extLst>
                </p:cNvPr>
                <p:cNvPicPr/>
                <p:nvPr/>
              </p:nvPicPr>
              <p:blipFill>
                <a:blip r:embed="rId178"/>
                <a:stretch>
                  <a:fillRect/>
                </a:stretch>
              </p:blipFill>
              <p:spPr>
                <a:xfrm>
                  <a:off x="8355315" y="2441640"/>
                  <a:ext cx="150840" cy="5144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79">
              <p14:nvContentPartPr>
                <p14:cNvPr id="159" name="Ink 158">
                  <a:extLst>
                    <a:ext uri="{FF2B5EF4-FFF2-40B4-BE49-F238E27FC236}">
                      <a16:creationId xmlns:a16="http://schemas.microsoft.com/office/drawing/2014/main" id="{2A2F668F-F591-42B7-BC72-E3C802D21373}"/>
                    </a:ext>
                  </a:extLst>
                </p14:cNvPr>
                <p14:cNvContentPartPr/>
                <p14:nvPr/>
              </p14:nvContentPartPr>
              <p14:xfrm>
                <a:off x="8509755" y="2460360"/>
                <a:ext cx="156600" cy="217080"/>
              </p14:xfrm>
            </p:contentPart>
          </mc:Choice>
          <mc:Fallback xmlns="">
            <p:pic>
              <p:nvPicPr>
                <p:cNvPr id="159" name="Ink 158">
                  <a:extLst>
                    <a:ext uri="{FF2B5EF4-FFF2-40B4-BE49-F238E27FC236}">
                      <a16:creationId xmlns:a16="http://schemas.microsoft.com/office/drawing/2014/main" id="{2A2F668F-F591-42B7-BC72-E3C802D21373}"/>
                    </a:ext>
                  </a:extLst>
                </p:cNvPr>
                <p:cNvPicPr/>
                <p:nvPr/>
              </p:nvPicPr>
              <p:blipFill>
                <a:blip r:embed="rId180"/>
                <a:stretch>
                  <a:fillRect/>
                </a:stretch>
              </p:blipFill>
              <p:spPr>
                <a:xfrm>
                  <a:off x="8500755" y="2451720"/>
                  <a:ext cx="174240" cy="234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81">
              <p14:nvContentPartPr>
                <p14:cNvPr id="160" name="Ink 159">
                  <a:extLst>
                    <a:ext uri="{FF2B5EF4-FFF2-40B4-BE49-F238E27FC236}">
                      <a16:creationId xmlns:a16="http://schemas.microsoft.com/office/drawing/2014/main" id="{3E0A5C73-5CA5-4362-BC6B-2EB5F27A156C}"/>
                    </a:ext>
                  </a:extLst>
                </p14:cNvPr>
                <p14:cNvContentPartPr/>
                <p14:nvPr/>
              </p14:nvContentPartPr>
              <p14:xfrm>
                <a:off x="8723955" y="2407440"/>
                <a:ext cx="129960" cy="504360"/>
              </p14:xfrm>
            </p:contentPart>
          </mc:Choice>
          <mc:Fallback xmlns="">
            <p:pic>
              <p:nvPicPr>
                <p:cNvPr id="160" name="Ink 159">
                  <a:extLst>
                    <a:ext uri="{FF2B5EF4-FFF2-40B4-BE49-F238E27FC236}">
                      <a16:creationId xmlns:a16="http://schemas.microsoft.com/office/drawing/2014/main" id="{3E0A5C73-5CA5-4362-BC6B-2EB5F27A156C}"/>
                    </a:ext>
                  </a:extLst>
                </p:cNvPr>
                <p:cNvPicPr/>
                <p:nvPr/>
              </p:nvPicPr>
              <p:blipFill>
                <a:blip r:embed="rId182"/>
                <a:stretch>
                  <a:fillRect/>
                </a:stretch>
              </p:blipFill>
              <p:spPr>
                <a:xfrm>
                  <a:off x="8714955" y="2398440"/>
                  <a:ext cx="147600" cy="522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83">
              <p14:nvContentPartPr>
                <p14:cNvPr id="162" name="Ink 161">
                  <a:extLst>
                    <a:ext uri="{FF2B5EF4-FFF2-40B4-BE49-F238E27FC236}">
                      <a16:creationId xmlns:a16="http://schemas.microsoft.com/office/drawing/2014/main" id="{305841F9-C540-4B02-A4CF-687A64183BD0}"/>
                    </a:ext>
                  </a:extLst>
                </p14:cNvPr>
                <p14:cNvContentPartPr/>
                <p14:nvPr/>
              </p14:nvContentPartPr>
              <p14:xfrm>
                <a:off x="8897835" y="2362080"/>
                <a:ext cx="117000" cy="564480"/>
              </p14:xfrm>
            </p:contentPart>
          </mc:Choice>
          <mc:Fallback xmlns="">
            <p:pic>
              <p:nvPicPr>
                <p:cNvPr id="162" name="Ink 161">
                  <a:extLst>
                    <a:ext uri="{FF2B5EF4-FFF2-40B4-BE49-F238E27FC236}">
                      <a16:creationId xmlns:a16="http://schemas.microsoft.com/office/drawing/2014/main" id="{305841F9-C540-4B02-A4CF-687A64183BD0}"/>
                    </a:ext>
                  </a:extLst>
                </p:cNvPr>
                <p:cNvPicPr/>
                <p:nvPr/>
              </p:nvPicPr>
              <p:blipFill>
                <a:blip r:embed="rId184"/>
                <a:stretch>
                  <a:fillRect/>
                </a:stretch>
              </p:blipFill>
              <p:spPr>
                <a:xfrm>
                  <a:off x="8889195" y="2353080"/>
                  <a:ext cx="134640" cy="582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85">
              <p14:nvContentPartPr>
                <p14:cNvPr id="163" name="Ink 162">
                  <a:extLst>
                    <a:ext uri="{FF2B5EF4-FFF2-40B4-BE49-F238E27FC236}">
                      <a16:creationId xmlns:a16="http://schemas.microsoft.com/office/drawing/2014/main" id="{16E0BD3C-1209-4A24-83F3-1B60A33BF8E7}"/>
                    </a:ext>
                  </a:extLst>
                </p14:cNvPr>
                <p14:cNvContentPartPr/>
                <p14:nvPr/>
              </p14:nvContentPartPr>
              <p14:xfrm>
                <a:off x="9055155" y="2434080"/>
                <a:ext cx="147960" cy="212400"/>
              </p14:xfrm>
            </p:contentPart>
          </mc:Choice>
          <mc:Fallback xmlns="">
            <p:pic>
              <p:nvPicPr>
                <p:cNvPr id="163" name="Ink 162">
                  <a:extLst>
                    <a:ext uri="{FF2B5EF4-FFF2-40B4-BE49-F238E27FC236}">
                      <a16:creationId xmlns:a16="http://schemas.microsoft.com/office/drawing/2014/main" id="{16E0BD3C-1209-4A24-83F3-1B60A33BF8E7}"/>
                    </a:ext>
                  </a:extLst>
                </p:cNvPr>
                <p:cNvPicPr/>
                <p:nvPr/>
              </p:nvPicPr>
              <p:blipFill>
                <a:blip r:embed="rId186"/>
                <a:stretch>
                  <a:fillRect/>
                </a:stretch>
              </p:blipFill>
              <p:spPr>
                <a:xfrm>
                  <a:off x="9046155" y="2425080"/>
                  <a:ext cx="165600" cy="230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87">
              <p14:nvContentPartPr>
                <p14:cNvPr id="164" name="Ink 163">
                  <a:extLst>
                    <a:ext uri="{FF2B5EF4-FFF2-40B4-BE49-F238E27FC236}">
                      <a16:creationId xmlns:a16="http://schemas.microsoft.com/office/drawing/2014/main" id="{2960F2E2-907D-449F-BB59-2AC49C8A3680}"/>
                    </a:ext>
                  </a:extLst>
                </p14:cNvPr>
                <p14:cNvContentPartPr/>
                <p14:nvPr/>
              </p14:nvContentPartPr>
              <p14:xfrm>
                <a:off x="9224715" y="2372160"/>
                <a:ext cx="114480" cy="288720"/>
              </p14:xfrm>
            </p:contentPart>
          </mc:Choice>
          <mc:Fallback xmlns="">
            <p:pic>
              <p:nvPicPr>
                <p:cNvPr id="164" name="Ink 163">
                  <a:extLst>
                    <a:ext uri="{FF2B5EF4-FFF2-40B4-BE49-F238E27FC236}">
                      <a16:creationId xmlns:a16="http://schemas.microsoft.com/office/drawing/2014/main" id="{2960F2E2-907D-449F-BB59-2AC49C8A3680}"/>
                    </a:ext>
                  </a:extLst>
                </p:cNvPr>
                <p:cNvPicPr/>
                <p:nvPr/>
              </p:nvPicPr>
              <p:blipFill>
                <a:blip r:embed="rId188"/>
                <a:stretch>
                  <a:fillRect/>
                </a:stretch>
              </p:blipFill>
              <p:spPr>
                <a:xfrm>
                  <a:off x="9215715" y="2363160"/>
                  <a:ext cx="132120" cy="3063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89">
              <p14:nvContentPartPr>
                <p14:cNvPr id="165" name="Ink 164">
                  <a:extLst>
                    <a:ext uri="{FF2B5EF4-FFF2-40B4-BE49-F238E27FC236}">
                      <a16:creationId xmlns:a16="http://schemas.microsoft.com/office/drawing/2014/main" id="{EDB1E2B5-2B56-42A1-B652-0C69DEC05407}"/>
                    </a:ext>
                  </a:extLst>
                </p14:cNvPr>
                <p14:cNvContentPartPr/>
                <p14:nvPr/>
              </p14:nvContentPartPr>
              <p14:xfrm>
                <a:off x="9290955" y="2403480"/>
                <a:ext cx="169560" cy="270720"/>
              </p14:xfrm>
            </p:contentPart>
          </mc:Choice>
          <mc:Fallback xmlns="">
            <p:pic>
              <p:nvPicPr>
                <p:cNvPr id="165" name="Ink 164">
                  <a:extLst>
                    <a:ext uri="{FF2B5EF4-FFF2-40B4-BE49-F238E27FC236}">
                      <a16:creationId xmlns:a16="http://schemas.microsoft.com/office/drawing/2014/main" id="{EDB1E2B5-2B56-42A1-B652-0C69DEC05407}"/>
                    </a:ext>
                  </a:extLst>
                </p:cNvPr>
                <p:cNvPicPr/>
                <p:nvPr/>
              </p:nvPicPr>
              <p:blipFill>
                <a:blip r:embed="rId190"/>
                <a:stretch>
                  <a:fillRect/>
                </a:stretch>
              </p:blipFill>
              <p:spPr>
                <a:xfrm>
                  <a:off x="9282315" y="2394480"/>
                  <a:ext cx="187200" cy="28836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173" name="Group 172">
            <a:extLst>
              <a:ext uri="{FF2B5EF4-FFF2-40B4-BE49-F238E27FC236}">
                <a16:creationId xmlns:a16="http://schemas.microsoft.com/office/drawing/2014/main" id="{884A7A7E-59A7-4032-AD98-3E54B0A807A7}"/>
              </a:ext>
            </a:extLst>
          </p:cNvPr>
          <p:cNvGrpSpPr/>
          <p:nvPr/>
        </p:nvGrpSpPr>
        <p:grpSpPr>
          <a:xfrm>
            <a:off x="9386715" y="5680200"/>
            <a:ext cx="1459080" cy="815040"/>
            <a:chOff x="9386715" y="5680200"/>
            <a:chExt cx="1459080" cy="81504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91">
              <p14:nvContentPartPr>
                <p14:cNvPr id="167" name="Ink 166">
                  <a:extLst>
                    <a:ext uri="{FF2B5EF4-FFF2-40B4-BE49-F238E27FC236}">
                      <a16:creationId xmlns:a16="http://schemas.microsoft.com/office/drawing/2014/main" id="{4FDFB270-1CB2-4E9A-A81A-D612BA394414}"/>
                    </a:ext>
                  </a:extLst>
                </p14:cNvPr>
                <p14:cNvContentPartPr/>
                <p14:nvPr/>
              </p14:nvContentPartPr>
              <p14:xfrm>
                <a:off x="10493715" y="6047040"/>
                <a:ext cx="352080" cy="20160"/>
              </p14:xfrm>
            </p:contentPart>
          </mc:Choice>
          <mc:Fallback xmlns="">
            <p:pic>
              <p:nvPicPr>
                <p:cNvPr id="167" name="Ink 166">
                  <a:extLst>
                    <a:ext uri="{FF2B5EF4-FFF2-40B4-BE49-F238E27FC236}">
                      <a16:creationId xmlns:a16="http://schemas.microsoft.com/office/drawing/2014/main" id="{4FDFB270-1CB2-4E9A-A81A-D612BA394414}"/>
                    </a:ext>
                  </a:extLst>
                </p:cNvPr>
                <p:cNvPicPr/>
                <p:nvPr/>
              </p:nvPicPr>
              <p:blipFill>
                <a:blip r:embed="rId192"/>
                <a:stretch>
                  <a:fillRect/>
                </a:stretch>
              </p:blipFill>
              <p:spPr>
                <a:xfrm>
                  <a:off x="10484715" y="6038400"/>
                  <a:ext cx="369720" cy="37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93">
              <p14:nvContentPartPr>
                <p14:cNvPr id="168" name="Ink 167">
                  <a:extLst>
                    <a:ext uri="{FF2B5EF4-FFF2-40B4-BE49-F238E27FC236}">
                      <a16:creationId xmlns:a16="http://schemas.microsoft.com/office/drawing/2014/main" id="{CFB90AD4-76CA-4BE9-BC5D-88C86D544B44}"/>
                    </a:ext>
                  </a:extLst>
                </p14:cNvPr>
                <p14:cNvContentPartPr/>
                <p14:nvPr/>
              </p14:nvContentPartPr>
              <p14:xfrm>
                <a:off x="9386715" y="6004920"/>
                <a:ext cx="195840" cy="490320"/>
              </p14:xfrm>
            </p:contentPart>
          </mc:Choice>
          <mc:Fallback xmlns="">
            <p:pic>
              <p:nvPicPr>
                <p:cNvPr id="168" name="Ink 167">
                  <a:extLst>
                    <a:ext uri="{FF2B5EF4-FFF2-40B4-BE49-F238E27FC236}">
                      <a16:creationId xmlns:a16="http://schemas.microsoft.com/office/drawing/2014/main" id="{CFB90AD4-76CA-4BE9-BC5D-88C86D544B44}"/>
                    </a:ext>
                  </a:extLst>
                </p:cNvPr>
                <p:cNvPicPr/>
                <p:nvPr/>
              </p:nvPicPr>
              <p:blipFill>
                <a:blip r:embed="rId194"/>
                <a:stretch>
                  <a:fillRect/>
                </a:stretch>
              </p:blipFill>
              <p:spPr>
                <a:xfrm>
                  <a:off x="9378075" y="5995920"/>
                  <a:ext cx="213480" cy="507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95">
              <p14:nvContentPartPr>
                <p14:cNvPr id="169" name="Ink 168">
                  <a:extLst>
                    <a:ext uri="{FF2B5EF4-FFF2-40B4-BE49-F238E27FC236}">
                      <a16:creationId xmlns:a16="http://schemas.microsoft.com/office/drawing/2014/main" id="{5DC711C2-D552-41A1-8E69-144136A3C062}"/>
                    </a:ext>
                  </a:extLst>
                </p14:cNvPr>
                <p14:cNvContentPartPr/>
                <p14:nvPr/>
              </p14:nvContentPartPr>
              <p14:xfrm>
                <a:off x="9666075" y="5680200"/>
                <a:ext cx="354600" cy="750960"/>
              </p14:xfrm>
            </p:contentPart>
          </mc:Choice>
          <mc:Fallback xmlns="">
            <p:pic>
              <p:nvPicPr>
                <p:cNvPr id="169" name="Ink 168">
                  <a:extLst>
                    <a:ext uri="{FF2B5EF4-FFF2-40B4-BE49-F238E27FC236}">
                      <a16:creationId xmlns:a16="http://schemas.microsoft.com/office/drawing/2014/main" id="{5DC711C2-D552-41A1-8E69-144136A3C062}"/>
                    </a:ext>
                  </a:extLst>
                </p:cNvPr>
                <p:cNvPicPr/>
                <p:nvPr/>
              </p:nvPicPr>
              <p:blipFill>
                <a:blip r:embed="rId196"/>
                <a:stretch>
                  <a:fillRect/>
                </a:stretch>
              </p:blipFill>
              <p:spPr>
                <a:xfrm>
                  <a:off x="9657435" y="5671200"/>
                  <a:ext cx="372240" cy="7686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97">
              <p14:nvContentPartPr>
                <p14:cNvPr id="170" name="Ink 169">
                  <a:extLst>
                    <a:ext uri="{FF2B5EF4-FFF2-40B4-BE49-F238E27FC236}">
                      <a16:creationId xmlns:a16="http://schemas.microsoft.com/office/drawing/2014/main" id="{927091CA-D70B-4879-9715-5504E6F63A12}"/>
                    </a:ext>
                  </a:extLst>
                </p14:cNvPr>
                <p14:cNvContentPartPr/>
                <p14:nvPr/>
              </p14:nvContentPartPr>
              <p14:xfrm>
                <a:off x="10050195" y="6132360"/>
                <a:ext cx="202320" cy="250200"/>
              </p14:xfrm>
            </p:contentPart>
          </mc:Choice>
          <mc:Fallback xmlns="">
            <p:pic>
              <p:nvPicPr>
                <p:cNvPr id="170" name="Ink 169">
                  <a:extLst>
                    <a:ext uri="{FF2B5EF4-FFF2-40B4-BE49-F238E27FC236}">
                      <a16:creationId xmlns:a16="http://schemas.microsoft.com/office/drawing/2014/main" id="{927091CA-D70B-4879-9715-5504E6F63A12}"/>
                    </a:ext>
                  </a:extLst>
                </p:cNvPr>
                <p:cNvPicPr/>
                <p:nvPr/>
              </p:nvPicPr>
              <p:blipFill>
                <a:blip r:embed="rId198"/>
                <a:stretch>
                  <a:fillRect/>
                </a:stretch>
              </p:blipFill>
              <p:spPr>
                <a:xfrm>
                  <a:off x="10041195" y="6123720"/>
                  <a:ext cx="219960" cy="2678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99">
              <p14:nvContentPartPr>
                <p14:cNvPr id="171" name="Ink 170">
                  <a:extLst>
                    <a:ext uri="{FF2B5EF4-FFF2-40B4-BE49-F238E27FC236}">
                      <a16:creationId xmlns:a16="http://schemas.microsoft.com/office/drawing/2014/main" id="{37186004-E361-4EB9-8020-6F8141B4C767}"/>
                    </a:ext>
                  </a:extLst>
                </p14:cNvPr>
                <p14:cNvContentPartPr/>
                <p14:nvPr/>
              </p14:nvContentPartPr>
              <p14:xfrm>
                <a:off x="10309395" y="5740680"/>
                <a:ext cx="206640" cy="578520"/>
              </p14:xfrm>
            </p:contentPart>
          </mc:Choice>
          <mc:Fallback xmlns="">
            <p:pic>
              <p:nvPicPr>
                <p:cNvPr id="171" name="Ink 170">
                  <a:extLst>
                    <a:ext uri="{FF2B5EF4-FFF2-40B4-BE49-F238E27FC236}">
                      <a16:creationId xmlns:a16="http://schemas.microsoft.com/office/drawing/2014/main" id="{37186004-E361-4EB9-8020-6F8141B4C767}"/>
                    </a:ext>
                  </a:extLst>
                </p:cNvPr>
                <p:cNvPicPr/>
                <p:nvPr/>
              </p:nvPicPr>
              <p:blipFill>
                <a:blip r:embed="rId200"/>
                <a:stretch>
                  <a:fillRect/>
                </a:stretch>
              </p:blipFill>
              <p:spPr>
                <a:xfrm>
                  <a:off x="10300755" y="5732040"/>
                  <a:ext cx="224280" cy="596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01">
              <p14:nvContentPartPr>
                <p14:cNvPr id="172" name="Ink 171">
                  <a:extLst>
                    <a:ext uri="{FF2B5EF4-FFF2-40B4-BE49-F238E27FC236}">
                      <a16:creationId xmlns:a16="http://schemas.microsoft.com/office/drawing/2014/main" id="{261F832D-D00C-4813-BE37-65A11FF2A3DC}"/>
                    </a:ext>
                  </a:extLst>
                </p14:cNvPr>
                <p14:cNvContentPartPr/>
                <p14:nvPr/>
              </p14:nvContentPartPr>
              <p14:xfrm>
                <a:off x="10197075" y="5886120"/>
                <a:ext cx="269280" cy="73080"/>
              </p14:xfrm>
            </p:contentPart>
          </mc:Choice>
          <mc:Fallback xmlns="">
            <p:pic>
              <p:nvPicPr>
                <p:cNvPr id="172" name="Ink 171">
                  <a:extLst>
                    <a:ext uri="{FF2B5EF4-FFF2-40B4-BE49-F238E27FC236}">
                      <a16:creationId xmlns:a16="http://schemas.microsoft.com/office/drawing/2014/main" id="{261F832D-D00C-4813-BE37-65A11FF2A3DC}"/>
                    </a:ext>
                  </a:extLst>
                </p:cNvPr>
                <p:cNvPicPr/>
                <p:nvPr/>
              </p:nvPicPr>
              <p:blipFill>
                <a:blip r:embed="rId202"/>
                <a:stretch>
                  <a:fillRect/>
                </a:stretch>
              </p:blipFill>
              <p:spPr>
                <a:xfrm>
                  <a:off x="10188075" y="5877480"/>
                  <a:ext cx="286920" cy="9072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203" name="Group 202">
            <a:extLst>
              <a:ext uri="{FF2B5EF4-FFF2-40B4-BE49-F238E27FC236}">
                <a16:creationId xmlns:a16="http://schemas.microsoft.com/office/drawing/2014/main" id="{881B8EB4-2E56-4C42-A191-36CEC4CA190F}"/>
              </a:ext>
            </a:extLst>
          </p:cNvPr>
          <p:cNvGrpSpPr/>
          <p:nvPr/>
        </p:nvGrpSpPr>
        <p:grpSpPr>
          <a:xfrm>
            <a:off x="5749995" y="4044720"/>
            <a:ext cx="3276720" cy="2746440"/>
            <a:chOff x="5749995" y="4044720"/>
            <a:chExt cx="3276720" cy="274644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203">
              <p14:nvContentPartPr>
                <p14:cNvPr id="174" name="Ink 173">
                  <a:extLst>
                    <a:ext uri="{FF2B5EF4-FFF2-40B4-BE49-F238E27FC236}">
                      <a16:creationId xmlns:a16="http://schemas.microsoft.com/office/drawing/2014/main" id="{33E14347-D806-45D8-ACC9-03CB1E016725}"/>
                    </a:ext>
                  </a:extLst>
                </p14:cNvPr>
                <p14:cNvContentPartPr/>
                <p14:nvPr/>
              </p14:nvContentPartPr>
              <p14:xfrm>
                <a:off x="6343995" y="4044720"/>
                <a:ext cx="36360" cy="426960"/>
              </p14:xfrm>
            </p:contentPart>
          </mc:Choice>
          <mc:Fallback xmlns="">
            <p:pic>
              <p:nvPicPr>
                <p:cNvPr id="174" name="Ink 173">
                  <a:extLst>
                    <a:ext uri="{FF2B5EF4-FFF2-40B4-BE49-F238E27FC236}">
                      <a16:creationId xmlns:a16="http://schemas.microsoft.com/office/drawing/2014/main" id="{33E14347-D806-45D8-ACC9-03CB1E016725}"/>
                    </a:ext>
                  </a:extLst>
                </p:cNvPr>
                <p:cNvPicPr/>
                <p:nvPr/>
              </p:nvPicPr>
              <p:blipFill>
                <a:blip r:embed="rId204"/>
                <a:stretch>
                  <a:fillRect/>
                </a:stretch>
              </p:blipFill>
              <p:spPr>
                <a:xfrm>
                  <a:off x="6335355" y="4036080"/>
                  <a:ext cx="54000" cy="4446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05">
              <p14:nvContentPartPr>
                <p14:cNvPr id="175" name="Ink 174">
                  <a:extLst>
                    <a:ext uri="{FF2B5EF4-FFF2-40B4-BE49-F238E27FC236}">
                      <a16:creationId xmlns:a16="http://schemas.microsoft.com/office/drawing/2014/main" id="{C1FA9C5F-332F-4510-8E48-365EC96296D1}"/>
                    </a:ext>
                  </a:extLst>
                </p14:cNvPr>
                <p14:cNvContentPartPr/>
                <p14:nvPr/>
              </p14:nvContentPartPr>
              <p14:xfrm>
                <a:off x="5749995" y="4459440"/>
                <a:ext cx="19080" cy="463680"/>
              </p14:xfrm>
            </p:contentPart>
          </mc:Choice>
          <mc:Fallback xmlns="">
            <p:pic>
              <p:nvPicPr>
                <p:cNvPr id="175" name="Ink 174">
                  <a:extLst>
                    <a:ext uri="{FF2B5EF4-FFF2-40B4-BE49-F238E27FC236}">
                      <a16:creationId xmlns:a16="http://schemas.microsoft.com/office/drawing/2014/main" id="{C1FA9C5F-332F-4510-8E48-365EC96296D1}"/>
                    </a:ext>
                  </a:extLst>
                </p:cNvPr>
                <p:cNvPicPr/>
                <p:nvPr/>
              </p:nvPicPr>
              <p:blipFill>
                <a:blip r:embed="rId206"/>
                <a:stretch>
                  <a:fillRect/>
                </a:stretch>
              </p:blipFill>
              <p:spPr>
                <a:xfrm>
                  <a:off x="5740995" y="4450440"/>
                  <a:ext cx="36720" cy="481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07">
              <p14:nvContentPartPr>
                <p14:cNvPr id="176" name="Ink 175">
                  <a:extLst>
                    <a:ext uri="{FF2B5EF4-FFF2-40B4-BE49-F238E27FC236}">
                      <a16:creationId xmlns:a16="http://schemas.microsoft.com/office/drawing/2014/main" id="{02BEF7B2-CDDD-4874-904C-C6D5FAFC2AA3}"/>
                    </a:ext>
                  </a:extLst>
                </p14:cNvPr>
                <p14:cNvContentPartPr/>
                <p14:nvPr/>
              </p14:nvContentPartPr>
              <p14:xfrm>
                <a:off x="5846475" y="4685880"/>
                <a:ext cx="170640" cy="242280"/>
              </p14:xfrm>
            </p:contentPart>
          </mc:Choice>
          <mc:Fallback xmlns="">
            <p:pic>
              <p:nvPicPr>
                <p:cNvPr id="176" name="Ink 175">
                  <a:extLst>
                    <a:ext uri="{FF2B5EF4-FFF2-40B4-BE49-F238E27FC236}">
                      <a16:creationId xmlns:a16="http://schemas.microsoft.com/office/drawing/2014/main" id="{02BEF7B2-CDDD-4874-904C-C6D5FAFC2AA3}"/>
                    </a:ext>
                  </a:extLst>
                </p:cNvPr>
                <p:cNvPicPr/>
                <p:nvPr/>
              </p:nvPicPr>
              <p:blipFill>
                <a:blip r:embed="rId208"/>
                <a:stretch>
                  <a:fillRect/>
                </a:stretch>
              </p:blipFill>
              <p:spPr>
                <a:xfrm>
                  <a:off x="5837835" y="4676880"/>
                  <a:ext cx="188280" cy="2599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09">
              <p14:nvContentPartPr>
                <p14:cNvPr id="177" name="Ink 176">
                  <a:extLst>
                    <a:ext uri="{FF2B5EF4-FFF2-40B4-BE49-F238E27FC236}">
                      <a16:creationId xmlns:a16="http://schemas.microsoft.com/office/drawing/2014/main" id="{812A5CFB-BEF7-4E63-8F71-F93BB2994350}"/>
                    </a:ext>
                  </a:extLst>
                </p14:cNvPr>
                <p14:cNvContentPartPr/>
                <p14:nvPr/>
              </p14:nvContentPartPr>
              <p14:xfrm>
                <a:off x="6075795" y="4431720"/>
                <a:ext cx="161280" cy="423000"/>
              </p14:xfrm>
            </p:contentPart>
          </mc:Choice>
          <mc:Fallback xmlns="">
            <p:pic>
              <p:nvPicPr>
                <p:cNvPr id="177" name="Ink 176">
                  <a:extLst>
                    <a:ext uri="{FF2B5EF4-FFF2-40B4-BE49-F238E27FC236}">
                      <a16:creationId xmlns:a16="http://schemas.microsoft.com/office/drawing/2014/main" id="{812A5CFB-BEF7-4E63-8F71-F93BB2994350}"/>
                    </a:ext>
                  </a:extLst>
                </p:cNvPr>
                <p:cNvPicPr/>
                <p:nvPr/>
              </p:nvPicPr>
              <p:blipFill>
                <a:blip r:embed="rId210"/>
                <a:stretch>
                  <a:fillRect/>
                </a:stretch>
              </p:blipFill>
              <p:spPr>
                <a:xfrm>
                  <a:off x="6066795" y="4422720"/>
                  <a:ext cx="178920" cy="440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11">
              <p14:nvContentPartPr>
                <p14:cNvPr id="178" name="Ink 177">
                  <a:extLst>
                    <a:ext uri="{FF2B5EF4-FFF2-40B4-BE49-F238E27FC236}">
                      <a16:creationId xmlns:a16="http://schemas.microsoft.com/office/drawing/2014/main" id="{9021F190-F233-4366-BE02-5909A42D3329}"/>
                    </a:ext>
                  </a:extLst>
                </p14:cNvPr>
                <p14:cNvContentPartPr/>
                <p14:nvPr/>
              </p14:nvContentPartPr>
              <p14:xfrm>
                <a:off x="6075795" y="4566000"/>
                <a:ext cx="179640" cy="30600"/>
              </p14:xfrm>
            </p:contentPart>
          </mc:Choice>
          <mc:Fallback xmlns="">
            <p:pic>
              <p:nvPicPr>
                <p:cNvPr id="178" name="Ink 177">
                  <a:extLst>
                    <a:ext uri="{FF2B5EF4-FFF2-40B4-BE49-F238E27FC236}">
                      <a16:creationId xmlns:a16="http://schemas.microsoft.com/office/drawing/2014/main" id="{9021F190-F233-4366-BE02-5909A42D3329}"/>
                    </a:ext>
                  </a:extLst>
                </p:cNvPr>
                <p:cNvPicPr/>
                <p:nvPr/>
              </p:nvPicPr>
              <p:blipFill>
                <a:blip r:embed="rId212"/>
                <a:stretch>
                  <a:fillRect/>
                </a:stretch>
              </p:blipFill>
              <p:spPr>
                <a:xfrm>
                  <a:off x="6066795" y="4557360"/>
                  <a:ext cx="197280" cy="482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13">
              <p14:nvContentPartPr>
                <p14:cNvPr id="179" name="Ink 178">
                  <a:extLst>
                    <a:ext uri="{FF2B5EF4-FFF2-40B4-BE49-F238E27FC236}">
                      <a16:creationId xmlns:a16="http://schemas.microsoft.com/office/drawing/2014/main" id="{051DCEF0-E146-4C72-A1B7-EA83FD4D8E88}"/>
                    </a:ext>
                  </a:extLst>
                </p14:cNvPr>
                <p14:cNvContentPartPr/>
                <p14:nvPr/>
              </p14:nvContentPartPr>
              <p14:xfrm>
                <a:off x="6285675" y="4341360"/>
                <a:ext cx="135000" cy="464400"/>
              </p14:xfrm>
            </p:contentPart>
          </mc:Choice>
          <mc:Fallback xmlns="">
            <p:pic>
              <p:nvPicPr>
                <p:cNvPr id="179" name="Ink 178">
                  <a:extLst>
                    <a:ext uri="{FF2B5EF4-FFF2-40B4-BE49-F238E27FC236}">
                      <a16:creationId xmlns:a16="http://schemas.microsoft.com/office/drawing/2014/main" id="{051DCEF0-E146-4C72-A1B7-EA83FD4D8E88}"/>
                    </a:ext>
                  </a:extLst>
                </p:cNvPr>
                <p:cNvPicPr/>
                <p:nvPr/>
              </p:nvPicPr>
              <p:blipFill>
                <a:blip r:embed="rId214"/>
                <a:stretch>
                  <a:fillRect/>
                </a:stretch>
              </p:blipFill>
              <p:spPr>
                <a:xfrm>
                  <a:off x="6277035" y="4332360"/>
                  <a:ext cx="152640" cy="482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15">
              <p14:nvContentPartPr>
                <p14:cNvPr id="180" name="Ink 179">
                  <a:extLst>
                    <a:ext uri="{FF2B5EF4-FFF2-40B4-BE49-F238E27FC236}">
                      <a16:creationId xmlns:a16="http://schemas.microsoft.com/office/drawing/2014/main" id="{FA5BB98F-BE19-435C-A4BB-2AFAAD6261A7}"/>
                    </a:ext>
                  </a:extLst>
                </p14:cNvPr>
                <p14:cNvContentPartPr/>
                <p14:nvPr/>
              </p14:nvContentPartPr>
              <p14:xfrm>
                <a:off x="6295035" y="4530000"/>
                <a:ext cx="74160" cy="10080"/>
              </p14:xfrm>
            </p:contentPart>
          </mc:Choice>
          <mc:Fallback xmlns="">
            <p:pic>
              <p:nvPicPr>
                <p:cNvPr id="180" name="Ink 179">
                  <a:extLst>
                    <a:ext uri="{FF2B5EF4-FFF2-40B4-BE49-F238E27FC236}">
                      <a16:creationId xmlns:a16="http://schemas.microsoft.com/office/drawing/2014/main" id="{FA5BB98F-BE19-435C-A4BB-2AFAAD6261A7}"/>
                    </a:ext>
                  </a:extLst>
                </p:cNvPr>
                <p:cNvPicPr/>
                <p:nvPr/>
              </p:nvPicPr>
              <p:blipFill>
                <a:blip r:embed="rId216"/>
                <a:stretch>
                  <a:fillRect/>
                </a:stretch>
              </p:blipFill>
              <p:spPr>
                <a:xfrm>
                  <a:off x="6286395" y="4521000"/>
                  <a:ext cx="91800" cy="27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17">
              <p14:nvContentPartPr>
                <p14:cNvPr id="181" name="Ink 180">
                  <a:extLst>
                    <a:ext uri="{FF2B5EF4-FFF2-40B4-BE49-F238E27FC236}">
                      <a16:creationId xmlns:a16="http://schemas.microsoft.com/office/drawing/2014/main" id="{A1849CF6-E48A-436C-842C-978A304581A6}"/>
                    </a:ext>
                  </a:extLst>
                </p14:cNvPr>
                <p14:cNvContentPartPr/>
                <p14:nvPr/>
              </p14:nvContentPartPr>
              <p14:xfrm>
                <a:off x="6482595" y="4524600"/>
                <a:ext cx="199080" cy="288360"/>
              </p14:xfrm>
            </p:contentPart>
          </mc:Choice>
          <mc:Fallback xmlns="">
            <p:pic>
              <p:nvPicPr>
                <p:cNvPr id="181" name="Ink 180">
                  <a:extLst>
                    <a:ext uri="{FF2B5EF4-FFF2-40B4-BE49-F238E27FC236}">
                      <a16:creationId xmlns:a16="http://schemas.microsoft.com/office/drawing/2014/main" id="{A1849CF6-E48A-436C-842C-978A304581A6}"/>
                    </a:ext>
                  </a:extLst>
                </p:cNvPr>
                <p:cNvPicPr/>
                <p:nvPr/>
              </p:nvPicPr>
              <p:blipFill>
                <a:blip r:embed="rId218"/>
                <a:stretch>
                  <a:fillRect/>
                </a:stretch>
              </p:blipFill>
              <p:spPr>
                <a:xfrm>
                  <a:off x="6473595" y="4515600"/>
                  <a:ext cx="216720" cy="30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19">
              <p14:nvContentPartPr>
                <p14:cNvPr id="182" name="Ink 181">
                  <a:extLst>
                    <a:ext uri="{FF2B5EF4-FFF2-40B4-BE49-F238E27FC236}">
                      <a16:creationId xmlns:a16="http://schemas.microsoft.com/office/drawing/2014/main" id="{4CC879DA-4110-4B53-AA0A-B017964BD811}"/>
                    </a:ext>
                  </a:extLst>
                </p14:cNvPr>
                <p14:cNvContentPartPr/>
                <p14:nvPr/>
              </p14:nvContentPartPr>
              <p14:xfrm>
                <a:off x="6714795" y="4602720"/>
                <a:ext cx="149040" cy="222120"/>
              </p14:xfrm>
            </p:contentPart>
          </mc:Choice>
          <mc:Fallback xmlns="">
            <p:pic>
              <p:nvPicPr>
                <p:cNvPr id="182" name="Ink 181">
                  <a:extLst>
                    <a:ext uri="{FF2B5EF4-FFF2-40B4-BE49-F238E27FC236}">
                      <a16:creationId xmlns:a16="http://schemas.microsoft.com/office/drawing/2014/main" id="{4CC879DA-4110-4B53-AA0A-B017964BD811}"/>
                    </a:ext>
                  </a:extLst>
                </p:cNvPr>
                <p:cNvPicPr/>
                <p:nvPr/>
              </p:nvPicPr>
              <p:blipFill>
                <a:blip r:embed="rId220"/>
                <a:stretch>
                  <a:fillRect/>
                </a:stretch>
              </p:blipFill>
              <p:spPr>
                <a:xfrm>
                  <a:off x="6706155" y="4593720"/>
                  <a:ext cx="166680" cy="2397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21">
              <p14:nvContentPartPr>
                <p14:cNvPr id="183" name="Ink 182">
                  <a:extLst>
                    <a:ext uri="{FF2B5EF4-FFF2-40B4-BE49-F238E27FC236}">
                      <a16:creationId xmlns:a16="http://schemas.microsoft.com/office/drawing/2014/main" id="{B00F3B71-FBBB-4B41-9A32-4B0B5BF6EF76}"/>
                    </a:ext>
                  </a:extLst>
                </p14:cNvPr>
                <p14:cNvContentPartPr/>
                <p14:nvPr/>
              </p14:nvContentPartPr>
              <p14:xfrm>
                <a:off x="6889035" y="4551600"/>
                <a:ext cx="220680" cy="273240"/>
              </p14:xfrm>
            </p:contentPart>
          </mc:Choice>
          <mc:Fallback xmlns="">
            <p:pic>
              <p:nvPicPr>
                <p:cNvPr id="183" name="Ink 182">
                  <a:extLst>
                    <a:ext uri="{FF2B5EF4-FFF2-40B4-BE49-F238E27FC236}">
                      <a16:creationId xmlns:a16="http://schemas.microsoft.com/office/drawing/2014/main" id="{B00F3B71-FBBB-4B41-9A32-4B0B5BF6EF76}"/>
                    </a:ext>
                  </a:extLst>
                </p:cNvPr>
                <p:cNvPicPr/>
                <p:nvPr/>
              </p:nvPicPr>
              <p:blipFill>
                <a:blip r:embed="rId222"/>
                <a:stretch>
                  <a:fillRect/>
                </a:stretch>
              </p:blipFill>
              <p:spPr>
                <a:xfrm>
                  <a:off x="6880395" y="4542960"/>
                  <a:ext cx="238320" cy="290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23">
              <p14:nvContentPartPr>
                <p14:cNvPr id="184" name="Ink 183">
                  <a:extLst>
                    <a:ext uri="{FF2B5EF4-FFF2-40B4-BE49-F238E27FC236}">
                      <a16:creationId xmlns:a16="http://schemas.microsoft.com/office/drawing/2014/main" id="{A5459438-B324-48E2-AC52-2B74F7B2DF7C}"/>
                    </a:ext>
                  </a:extLst>
                </p14:cNvPr>
                <p14:cNvContentPartPr/>
                <p14:nvPr/>
              </p14:nvContentPartPr>
              <p14:xfrm>
                <a:off x="7094595" y="4098000"/>
                <a:ext cx="54720" cy="1401480"/>
              </p14:xfrm>
            </p:contentPart>
          </mc:Choice>
          <mc:Fallback xmlns="">
            <p:pic>
              <p:nvPicPr>
                <p:cNvPr id="184" name="Ink 183">
                  <a:extLst>
                    <a:ext uri="{FF2B5EF4-FFF2-40B4-BE49-F238E27FC236}">
                      <a16:creationId xmlns:a16="http://schemas.microsoft.com/office/drawing/2014/main" id="{A5459438-B324-48E2-AC52-2B74F7B2DF7C}"/>
                    </a:ext>
                  </a:extLst>
                </p:cNvPr>
                <p:cNvPicPr/>
                <p:nvPr/>
              </p:nvPicPr>
              <p:blipFill>
                <a:blip r:embed="rId224"/>
                <a:stretch>
                  <a:fillRect/>
                </a:stretch>
              </p:blipFill>
              <p:spPr>
                <a:xfrm>
                  <a:off x="7085595" y="4089000"/>
                  <a:ext cx="72360" cy="1419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25">
              <p14:nvContentPartPr>
                <p14:cNvPr id="185" name="Ink 184">
                  <a:extLst>
                    <a:ext uri="{FF2B5EF4-FFF2-40B4-BE49-F238E27FC236}">
                      <a16:creationId xmlns:a16="http://schemas.microsoft.com/office/drawing/2014/main" id="{DEBF1E3D-5C3C-4012-9214-E7E6D9C1948D}"/>
                    </a:ext>
                  </a:extLst>
                </p14:cNvPr>
                <p14:cNvContentPartPr/>
                <p14:nvPr/>
              </p14:nvContentPartPr>
              <p14:xfrm>
                <a:off x="6530115" y="6017520"/>
                <a:ext cx="158040" cy="231120"/>
              </p14:xfrm>
            </p:contentPart>
          </mc:Choice>
          <mc:Fallback xmlns="">
            <p:pic>
              <p:nvPicPr>
                <p:cNvPr id="185" name="Ink 184">
                  <a:extLst>
                    <a:ext uri="{FF2B5EF4-FFF2-40B4-BE49-F238E27FC236}">
                      <a16:creationId xmlns:a16="http://schemas.microsoft.com/office/drawing/2014/main" id="{DEBF1E3D-5C3C-4012-9214-E7E6D9C1948D}"/>
                    </a:ext>
                  </a:extLst>
                </p:cNvPr>
                <p:cNvPicPr/>
                <p:nvPr/>
              </p:nvPicPr>
              <p:blipFill>
                <a:blip r:embed="rId226"/>
                <a:stretch>
                  <a:fillRect/>
                </a:stretch>
              </p:blipFill>
              <p:spPr>
                <a:xfrm>
                  <a:off x="6521475" y="6008520"/>
                  <a:ext cx="175680" cy="2487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27">
              <p14:nvContentPartPr>
                <p14:cNvPr id="186" name="Ink 185">
                  <a:extLst>
                    <a:ext uri="{FF2B5EF4-FFF2-40B4-BE49-F238E27FC236}">
                      <a16:creationId xmlns:a16="http://schemas.microsoft.com/office/drawing/2014/main" id="{C165F923-1EBE-423C-A086-50762AF12A48}"/>
                    </a:ext>
                  </a:extLst>
                </p14:cNvPr>
                <p14:cNvContentPartPr/>
                <p14:nvPr/>
              </p14:nvContentPartPr>
              <p14:xfrm>
                <a:off x="6692115" y="5992680"/>
                <a:ext cx="152280" cy="237600"/>
              </p14:xfrm>
            </p:contentPart>
          </mc:Choice>
          <mc:Fallback xmlns="">
            <p:pic>
              <p:nvPicPr>
                <p:cNvPr id="186" name="Ink 185">
                  <a:extLst>
                    <a:ext uri="{FF2B5EF4-FFF2-40B4-BE49-F238E27FC236}">
                      <a16:creationId xmlns:a16="http://schemas.microsoft.com/office/drawing/2014/main" id="{C165F923-1EBE-423C-A086-50762AF12A48}"/>
                    </a:ext>
                  </a:extLst>
                </p:cNvPr>
                <p:cNvPicPr/>
                <p:nvPr/>
              </p:nvPicPr>
              <p:blipFill>
                <a:blip r:embed="rId228"/>
                <a:stretch>
                  <a:fillRect/>
                </a:stretch>
              </p:blipFill>
              <p:spPr>
                <a:xfrm>
                  <a:off x="6683115" y="5984040"/>
                  <a:ext cx="169920" cy="2552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29">
              <p14:nvContentPartPr>
                <p14:cNvPr id="187" name="Ink 186">
                  <a:extLst>
                    <a:ext uri="{FF2B5EF4-FFF2-40B4-BE49-F238E27FC236}">
                      <a16:creationId xmlns:a16="http://schemas.microsoft.com/office/drawing/2014/main" id="{34C83AA5-B011-4FE3-AB17-5D2D34949A4D}"/>
                    </a:ext>
                  </a:extLst>
                </p14:cNvPr>
                <p14:cNvContentPartPr/>
                <p14:nvPr/>
              </p14:nvContentPartPr>
              <p14:xfrm>
                <a:off x="6878595" y="5961720"/>
                <a:ext cx="54360" cy="255240"/>
              </p14:xfrm>
            </p:contentPart>
          </mc:Choice>
          <mc:Fallback xmlns="">
            <p:pic>
              <p:nvPicPr>
                <p:cNvPr id="187" name="Ink 186">
                  <a:extLst>
                    <a:ext uri="{FF2B5EF4-FFF2-40B4-BE49-F238E27FC236}">
                      <a16:creationId xmlns:a16="http://schemas.microsoft.com/office/drawing/2014/main" id="{34C83AA5-B011-4FE3-AB17-5D2D34949A4D}"/>
                    </a:ext>
                  </a:extLst>
                </p:cNvPr>
                <p:cNvPicPr/>
                <p:nvPr/>
              </p:nvPicPr>
              <p:blipFill>
                <a:blip r:embed="rId230"/>
                <a:stretch>
                  <a:fillRect/>
                </a:stretch>
              </p:blipFill>
              <p:spPr>
                <a:xfrm>
                  <a:off x="6869955" y="5953080"/>
                  <a:ext cx="72000" cy="272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31">
              <p14:nvContentPartPr>
                <p14:cNvPr id="188" name="Ink 187">
                  <a:extLst>
                    <a:ext uri="{FF2B5EF4-FFF2-40B4-BE49-F238E27FC236}">
                      <a16:creationId xmlns:a16="http://schemas.microsoft.com/office/drawing/2014/main" id="{8B65FC0C-61F1-45AE-96DC-07CF1579F90C}"/>
                    </a:ext>
                  </a:extLst>
                </p14:cNvPr>
                <p14:cNvContentPartPr/>
                <p14:nvPr/>
              </p14:nvContentPartPr>
              <p14:xfrm>
                <a:off x="7009275" y="5946600"/>
                <a:ext cx="87480" cy="260280"/>
              </p14:xfrm>
            </p:contentPart>
          </mc:Choice>
          <mc:Fallback xmlns="">
            <p:pic>
              <p:nvPicPr>
                <p:cNvPr id="188" name="Ink 187">
                  <a:extLst>
                    <a:ext uri="{FF2B5EF4-FFF2-40B4-BE49-F238E27FC236}">
                      <a16:creationId xmlns:a16="http://schemas.microsoft.com/office/drawing/2014/main" id="{8B65FC0C-61F1-45AE-96DC-07CF1579F90C}"/>
                    </a:ext>
                  </a:extLst>
                </p:cNvPr>
                <p:cNvPicPr/>
                <p:nvPr/>
              </p:nvPicPr>
              <p:blipFill>
                <a:blip r:embed="rId232"/>
                <a:stretch>
                  <a:fillRect/>
                </a:stretch>
              </p:blipFill>
              <p:spPr>
                <a:xfrm>
                  <a:off x="7000635" y="5937600"/>
                  <a:ext cx="105120" cy="2779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33">
              <p14:nvContentPartPr>
                <p14:cNvPr id="189" name="Ink 188">
                  <a:extLst>
                    <a:ext uri="{FF2B5EF4-FFF2-40B4-BE49-F238E27FC236}">
                      <a16:creationId xmlns:a16="http://schemas.microsoft.com/office/drawing/2014/main" id="{55DBECF0-B128-463F-BCE7-2C12F5E03B7E}"/>
                    </a:ext>
                  </a:extLst>
                </p14:cNvPr>
                <p14:cNvContentPartPr/>
                <p14:nvPr/>
              </p14:nvContentPartPr>
              <p14:xfrm>
                <a:off x="7106475" y="5944440"/>
                <a:ext cx="124200" cy="235440"/>
              </p14:xfrm>
            </p:contentPart>
          </mc:Choice>
          <mc:Fallback xmlns="">
            <p:pic>
              <p:nvPicPr>
                <p:cNvPr id="189" name="Ink 188">
                  <a:extLst>
                    <a:ext uri="{FF2B5EF4-FFF2-40B4-BE49-F238E27FC236}">
                      <a16:creationId xmlns:a16="http://schemas.microsoft.com/office/drawing/2014/main" id="{55DBECF0-B128-463F-BCE7-2C12F5E03B7E}"/>
                    </a:ext>
                  </a:extLst>
                </p:cNvPr>
                <p:cNvPicPr/>
                <p:nvPr/>
              </p:nvPicPr>
              <p:blipFill>
                <a:blip r:embed="rId234"/>
                <a:stretch>
                  <a:fillRect/>
                </a:stretch>
              </p:blipFill>
              <p:spPr>
                <a:xfrm>
                  <a:off x="7097835" y="5935440"/>
                  <a:ext cx="141840" cy="2530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35">
              <p14:nvContentPartPr>
                <p14:cNvPr id="190" name="Ink 189">
                  <a:extLst>
                    <a:ext uri="{FF2B5EF4-FFF2-40B4-BE49-F238E27FC236}">
                      <a16:creationId xmlns:a16="http://schemas.microsoft.com/office/drawing/2014/main" id="{0C834348-6D1C-4E49-8BC9-574E98754250}"/>
                    </a:ext>
                  </a:extLst>
                </p14:cNvPr>
                <p14:cNvContentPartPr/>
                <p14:nvPr/>
              </p14:nvContentPartPr>
              <p14:xfrm>
                <a:off x="7268115" y="5600280"/>
                <a:ext cx="124200" cy="614880"/>
              </p14:xfrm>
            </p:contentPart>
          </mc:Choice>
          <mc:Fallback xmlns="">
            <p:pic>
              <p:nvPicPr>
                <p:cNvPr id="190" name="Ink 189">
                  <a:extLst>
                    <a:ext uri="{FF2B5EF4-FFF2-40B4-BE49-F238E27FC236}">
                      <a16:creationId xmlns:a16="http://schemas.microsoft.com/office/drawing/2014/main" id="{0C834348-6D1C-4E49-8BC9-574E98754250}"/>
                    </a:ext>
                  </a:extLst>
                </p:cNvPr>
                <p:cNvPicPr/>
                <p:nvPr/>
              </p:nvPicPr>
              <p:blipFill>
                <a:blip r:embed="rId236"/>
                <a:stretch>
                  <a:fillRect/>
                </a:stretch>
              </p:blipFill>
              <p:spPr>
                <a:xfrm>
                  <a:off x="7259115" y="5591280"/>
                  <a:ext cx="141840" cy="632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37">
              <p14:nvContentPartPr>
                <p14:cNvPr id="191" name="Ink 190">
                  <a:extLst>
                    <a:ext uri="{FF2B5EF4-FFF2-40B4-BE49-F238E27FC236}">
                      <a16:creationId xmlns:a16="http://schemas.microsoft.com/office/drawing/2014/main" id="{B87B488D-1700-4897-993B-C2F087F8C3D6}"/>
                    </a:ext>
                  </a:extLst>
                </p14:cNvPr>
                <p14:cNvContentPartPr/>
                <p14:nvPr/>
              </p14:nvContentPartPr>
              <p14:xfrm>
                <a:off x="7268475" y="5871720"/>
                <a:ext cx="69480" cy="12240"/>
              </p14:xfrm>
            </p:contentPart>
          </mc:Choice>
          <mc:Fallback xmlns="">
            <p:pic>
              <p:nvPicPr>
                <p:cNvPr id="191" name="Ink 190">
                  <a:extLst>
                    <a:ext uri="{FF2B5EF4-FFF2-40B4-BE49-F238E27FC236}">
                      <a16:creationId xmlns:a16="http://schemas.microsoft.com/office/drawing/2014/main" id="{B87B488D-1700-4897-993B-C2F087F8C3D6}"/>
                    </a:ext>
                  </a:extLst>
                </p:cNvPr>
                <p:cNvPicPr/>
                <p:nvPr/>
              </p:nvPicPr>
              <p:blipFill>
                <a:blip r:embed="rId238"/>
                <a:stretch>
                  <a:fillRect/>
                </a:stretch>
              </p:blipFill>
              <p:spPr>
                <a:xfrm>
                  <a:off x="7259835" y="5862720"/>
                  <a:ext cx="87120" cy="29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39">
              <p14:nvContentPartPr>
                <p14:cNvPr id="193" name="Ink 192">
                  <a:extLst>
                    <a:ext uri="{FF2B5EF4-FFF2-40B4-BE49-F238E27FC236}">
                      <a16:creationId xmlns:a16="http://schemas.microsoft.com/office/drawing/2014/main" id="{E788427A-676E-4C36-8B0A-7EC331A60F57}"/>
                    </a:ext>
                  </a:extLst>
                </p14:cNvPr>
                <p14:cNvContentPartPr/>
                <p14:nvPr/>
              </p14:nvContentPartPr>
              <p14:xfrm>
                <a:off x="7384035" y="5881440"/>
                <a:ext cx="153720" cy="270360"/>
              </p14:xfrm>
            </p:contentPart>
          </mc:Choice>
          <mc:Fallback xmlns="">
            <p:pic>
              <p:nvPicPr>
                <p:cNvPr id="193" name="Ink 192">
                  <a:extLst>
                    <a:ext uri="{FF2B5EF4-FFF2-40B4-BE49-F238E27FC236}">
                      <a16:creationId xmlns:a16="http://schemas.microsoft.com/office/drawing/2014/main" id="{E788427A-676E-4C36-8B0A-7EC331A60F57}"/>
                    </a:ext>
                  </a:extLst>
                </p:cNvPr>
                <p:cNvPicPr/>
                <p:nvPr/>
              </p:nvPicPr>
              <p:blipFill>
                <a:blip r:embed="rId240"/>
                <a:stretch>
                  <a:fillRect/>
                </a:stretch>
              </p:blipFill>
              <p:spPr>
                <a:xfrm>
                  <a:off x="7375035" y="5872440"/>
                  <a:ext cx="171360" cy="28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41">
              <p14:nvContentPartPr>
                <p14:cNvPr id="195" name="Ink 194">
                  <a:extLst>
                    <a:ext uri="{FF2B5EF4-FFF2-40B4-BE49-F238E27FC236}">
                      <a16:creationId xmlns:a16="http://schemas.microsoft.com/office/drawing/2014/main" id="{14516153-C4A7-4898-8A1C-91A5F13CD02A}"/>
                    </a:ext>
                  </a:extLst>
                </p14:cNvPr>
                <p14:cNvContentPartPr/>
                <p14:nvPr/>
              </p14:nvContentPartPr>
              <p14:xfrm>
                <a:off x="7378995" y="6280320"/>
                <a:ext cx="304560" cy="424800"/>
              </p14:xfrm>
            </p:contentPart>
          </mc:Choice>
          <mc:Fallback xmlns="">
            <p:pic>
              <p:nvPicPr>
                <p:cNvPr id="195" name="Ink 194">
                  <a:extLst>
                    <a:ext uri="{FF2B5EF4-FFF2-40B4-BE49-F238E27FC236}">
                      <a16:creationId xmlns:a16="http://schemas.microsoft.com/office/drawing/2014/main" id="{14516153-C4A7-4898-8A1C-91A5F13CD02A}"/>
                    </a:ext>
                  </a:extLst>
                </p:cNvPr>
                <p:cNvPicPr/>
                <p:nvPr/>
              </p:nvPicPr>
              <p:blipFill>
                <a:blip r:embed="rId242"/>
                <a:stretch>
                  <a:fillRect/>
                </a:stretch>
              </p:blipFill>
              <p:spPr>
                <a:xfrm>
                  <a:off x="7370355" y="6271680"/>
                  <a:ext cx="322200" cy="4424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43">
              <p14:nvContentPartPr>
                <p14:cNvPr id="196" name="Ink 195">
                  <a:extLst>
                    <a:ext uri="{FF2B5EF4-FFF2-40B4-BE49-F238E27FC236}">
                      <a16:creationId xmlns:a16="http://schemas.microsoft.com/office/drawing/2014/main" id="{326B47F3-6D7C-4453-9373-A39146DFB647}"/>
                    </a:ext>
                  </a:extLst>
                </p14:cNvPr>
                <p14:cNvContentPartPr/>
                <p14:nvPr/>
              </p14:nvContentPartPr>
              <p14:xfrm>
                <a:off x="7768515" y="6251160"/>
                <a:ext cx="232560" cy="425520"/>
              </p14:xfrm>
            </p:contentPart>
          </mc:Choice>
          <mc:Fallback xmlns="">
            <p:pic>
              <p:nvPicPr>
                <p:cNvPr id="196" name="Ink 195">
                  <a:extLst>
                    <a:ext uri="{FF2B5EF4-FFF2-40B4-BE49-F238E27FC236}">
                      <a16:creationId xmlns:a16="http://schemas.microsoft.com/office/drawing/2014/main" id="{326B47F3-6D7C-4453-9373-A39146DFB647}"/>
                    </a:ext>
                  </a:extLst>
                </p:cNvPr>
                <p:cNvPicPr/>
                <p:nvPr/>
              </p:nvPicPr>
              <p:blipFill>
                <a:blip r:embed="rId244"/>
                <a:stretch>
                  <a:fillRect/>
                </a:stretch>
              </p:blipFill>
              <p:spPr>
                <a:xfrm>
                  <a:off x="7759515" y="6242520"/>
                  <a:ext cx="250200" cy="443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45">
              <p14:nvContentPartPr>
                <p14:cNvPr id="197" name="Ink 196">
                  <a:extLst>
                    <a:ext uri="{FF2B5EF4-FFF2-40B4-BE49-F238E27FC236}">
                      <a16:creationId xmlns:a16="http://schemas.microsoft.com/office/drawing/2014/main" id="{D533B4DE-D00D-4136-A70D-64B791555695}"/>
                    </a:ext>
                  </a:extLst>
                </p14:cNvPr>
                <p14:cNvContentPartPr/>
                <p14:nvPr/>
              </p14:nvContentPartPr>
              <p14:xfrm>
                <a:off x="8085315" y="6273120"/>
                <a:ext cx="5040" cy="409680"/>
              </p14:xfrm>
            </p:contentPart>
          </mc:Choice>
          <mc:Fallback xmlns="">
            <p:pic>
              <p:nvPicPr>
                <p:cNvPr id="197" name="Ink 196">
                  <a:extLst>
                    <a:ext uri="{FF2B5EF4-FFF2-40B4-BE49-F238E27FC236}">
                      <a16:creationId xmlns:a16="http://schemas.microsoft.com/office/drawing/2014/main" id="{D533B4DE-D00D-4136-A70D-64B791555695}"/>
                    </a:ext>
                  </a:extLst>
                </p:cNvPr>
                <p:cNvPicPr/>
                <p:nvPr/>
              </p:nvPicPr>
              <p:blipFill>
                <a:blip r:embed="rId246"/>
                <a:stretch>
                  <a:fillRect/>
                </a:stretch>
              </p:blipFill>
              <p:spPr>
                <a:xfrm>
                  <a:off x="8076315" y="6264120"/>
                  <a:ext cx="22680" cy="427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47">
              <p14:nvContentPartPr>
                <p14:cNvPr id="198" name="Ink 197">
                  <a:extLst>
                    <a:ext uri="{FF2B5EF4-FFF2-40B4-BE49-F238E27FC236}">
                      <a16:creationId xmlns:a16="http://schemas.microsoft.com/office/drawing/2014/main" id="{F82A6121-6243-404F-9B67-EA1D186DF8C1}"/>
                    </a:ext>
                  </a:extLst>
                </p14:cNvPr>
                <p14:cNvContentPartPr/>
                <p14:nvPr/>
              </p14:nvContentPartPr>
              <p14:xfrm>
                <a:off x="8143635" y="6036600"/>
                <a:ext cx="360" cy="360"/>
              </p14:xfrm>
            </p:contentPart>
          </mc:Choice>
          <mc:Fallback xmlns="">
            <p:pic>
              <p:nvPicPr>
                <p:cNvPr id="198" name="Ink 197">
                  <a:extLst>
                    <a:ext uri="{FF2B5EF4-FFF2-40B4-BE49-F238E27FC236}">
                      <a16:creationId xmlns:a16="http://schemas.microsoft.com/office/drawing/2014/main" id="{F82A6121-6243-404F-9B67-EA1D186DF8C1}"/>
                    </a:ext>
                  </a:extLst>
                </p:cNvPr>
                <p:cNvPicPr/>
                <p:nvPr/>
              </p:nvPicPr>
              <p:blipFill>
                <a:blip r:embed="rId61"/>
                <a:stretch>
                  <a:fillRect/>
                </a:stretch>
              </p:blipFill>
              <p:spPr>
                <a:xfrm>
                  <a:off x="8134995" y="6027960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48">
              <p14:nvContentPartPr>
                <p14:cNvPr id="199" name="Ink 198">
                  <a:extLst>
                    <a:ext uri="{FF2B5EF4-FFF2-40B4-BE49-F238E27FC236}">
                      <a16:creationId xmlns:a16="http://schemas.microsoft.com/office/drawing/2014/main" id="{20BEFA2A-4261-4DD5-A6A1-314A0192D525}"/>
                    </a:ext>
                  </a:extLst>
                </p14:cNvPr>
                <p14:cNvContentPartPr/>
                <p14:nvPr/>
              </p14:nvContentPartPr>
              <p14:xfrm>
                <a:off x="8164515" y="6243960"/>
                <a:ext cx="189360" cy="391320"/>
              </p14:xfrm>
            </p:contentPart>
          </mc:Choice>
          <mc:Fallback xmlns="">
            <p:pic>
              <p:nvPicPr>
                <p:cNvPr id="199" name="Ink 198">
                  <a:extLst>
                    <a:ext uri="{FF2B5EF4-FFF2-40B4-BE49-F238E27FC236}">
                      <a16:creationId xmlns:a16="http://schemas.microsoft.com/office/drawing/2014/main" id="{20BEFA2A-4261-4DD5-A6A1-314A0192D525}"/>
                    </a:ext>
                  </a:extLst>
                </p:cNvPr>
                <p:cNvPicPr/>
                <p:nvPr/>
              </p:nvPicPr>
              <p:blipFill>
                <a:blip r:embed="rId249"/>
                <a:stretch>
                  <a:fillRect/>
                </a:stretch>
              </p:blipFill>
              <p:spPr>
                <a:xfrm>
                  <a:off x="8155875" y="6235320"/>
                  <a:ext cx="207000" cy="408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50">
              <p14:nvContentPartPr>
                <p14:cNvPr id="200" name="Ink 199">
                  <a:extLst>
                    <a:ext uri="{FF2B5EF4-FFF2-40B4-BE49-F238E27FC236}">
                      <a16:creationId xmlns:a16="http://schemas.microsoft.com/office/drawing/2014/main" id="{DB23EE7E-B9E1-432C-9F8C-638D094E774B}"/>
                    </a:ext>
                  </a:extLst>
                </p14:cNvPr>
                <p14:cNvContentPartPr/>
                <p14:nvPr/>
              </p14:nvContentPartPr>
              <p14:xfrm>
                <a:off x="8451795" y="6191400"/>
                <a:ext cx="236880" cy="457560"/>
              </p14:xfrm>
            </p:contentPart>
          </mc:Choice>
          <mc:Fallback xmlns="">
            <p:pic>
              <p:nvPicPr>
                <p:cNvPr id="200" name="Ink 199">
                  <a:extLst>
                    <a:ext uri="{FF2B5EF4-FFF2-40B4-BE49-F238E27FC236}">
                      <a16:creationId xmlns:a16="http://schemas.microsoft.com/office/drawing/2014/main" id="{DB23EE7E-B9E1-432C-9F8C-638D094E774B}"/>
                    </a:ext>
                  </a:extLst>
                </p:cNvPr>
                <p:cNvPicPr/>
                <p:nvPr/>
              </p:nvPicPr>
              <p:blipFill>
                <a:blip r:embed="rId251"/>
                <a:stretch>
                  <a:fillRect/>
                </a:stretch>
              </p:blipFill>
              <p:spPr>
                <a:xfrm>
                  <a:off x="8442795" y="6182760"/>
                  <a:ext cx="254520" cy="4752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52">
              <p14:nvContentPartPr>
                <p14:cNvPr id="201" name="Ink 200">
                  <a:extLst>
                    <a:ext uri="{FF2B5EF4-FFF2-40B4-BE49-F238E27FC236}">
                      <a16:creationId xmlns:a16="http://schemas.microsoft.com/office/drawing/2014/main" id="{F28865CB-6AB2-4CA7-A049-FE24809B61A6}"/>
                    </a:ext>
                  </a:extLst>
                </p14:cNvPr>
                <p14:cNvContentPartPr/>
                <p14:nvPr/>
              </p14:nvContentPartPr>
              <p14:xfrm>
                <a:off x="8790555" y="6189960"/>
                <a:ext cx="207360" cy="460080"/>
              </p14:xfrm>
            </p:contentPart>
          </mc:Choice>
          <mc:Fallback xmlns="">
            <p:pic>
              <p:nvPicPr>
                <p:cNvPr id="201" name="Ink 200">
                  <a:extLst>
                    <a:ext uri="{FF2B5EF4-FFF2-40B4-BE49-F238E27FC236}">
                      <a16:creationId xmlns:a16="http://schemas.microsoft.com/office/drawing/2014/main" id="{F28865CB-6AB2-4CA7-A049-FE24809B61A6}"/>
                    </a:ext>
                  </a:extLst>
                </p:cNvPr>
                <p:cNvPicPr/>
                <p:nvPr/>
              </p:nvPicPr>
              <p:blipFill>
                <a:blip r:embed="rId253"/>
                <a:stretch>
                  <a:fillRect/>
                </a:stretch>
              </p:blipFill>
              <p:spPr>
                <a:xfrm>
                  <a:off x="8781915" y="6181320"/>
                  <a:ext cx="225000" cy="477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54">
              <p14:nvContentPartPr>
                <p14:cNvPr id="202" name="Ink 201">
                  <a:extLst>
                    <a:ext uri="{FF2B5EF4-FFF2-40B4-BE49-F238E27FC236}">
                      <a16:creationId xmlns:a16="http://schemas.microsoft.com/office/drawing/2014/main" id="{C432FA43-956B-4592-AB09-A69280FDDC88}"/>
                    </a:ext>
                  </a:extLst>
                </p14:cNvPr>
                <p14:cNvContentPartPr/>
                <p14:nvPr/>
              </p14:nvContentPartPr>
              <p14:xfrm>
                <a:off x="7402395" y="6705480"/>
                <a:ext cx="1624320" cy="85680"/>
              </p14:xfrm>
            </p:contentPart>
          </mc:Choice>
          <mc:Fallback xmlns="">
            <p:pic>
              <p:nvPicPr>
                <p:cNvPr id="202" name="Ink 201">
                  <a:extLst>
                    <a:ext uri="{FF2B5EF4-FFF2-40B4-BE49-F238E27FC236}">
                      <a16:creationId xmlns:a16="http://schemas.microsoft.com/office/drawing/2014/main" id="{C432FA43-956B-4592-AB09-A69280FDDC88}"/>
                    </a:ext>
                  </a:extLst>
                </p:cNvPr>
                <p:cNvPicPr/>
                <p:nvPr/>
              </p:nvPicPr>
              <p:blipFill>
                <a:blip r:embed="rId255"/>
                <a:stretch>
                  <a:fillRect/>
                </a:stretch>
              </p:blipFill>
              <p:spPr>
                <a:xfrm>
                  <a:off x="7393395" y="6696480"/>
                  <a:ext cx="1641960" cy="10332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256">
            <p14:nvContentPartPr>
              <p14:cNvPr id="204" name="Ink 203">
                <a:extLst>
                  <a:ext uri="{FF2B5EF4-FFF2-40B4-BE49-F238E27FC236}">
                    <a16:creationId xmlns:a16="http://schemas.microsoft.com/office/drawing/2014/main" id="{0C18EC1E-6B95-49D4-8216-A85F921E68CC}"/>
                  </a:ext>
                </a:extLst>
              </p14:cNvPr>
              <p14:cNvContentPartPr/>
              <p14:nvPr/>
            </p14:nvContentPartPr>
            <p14:xfrm>
              <a:off x="13382355" y="4504800"/>
              <a:ext cx="360" cy="360"/>
            </p14:xfrm>
          </p:contentPart>
        </mc:Choice>
        <mc:Fallback xmlns="">
          <p:pic>
            <p:nvPicPr>
              <p:cNvPr id="204" name="Ink 203">
                <a:extLst>
                  <a:ext uri="{FF2B5EF4-FFF2-40B4-BE49-F238E27FC236}">
                    <a16:creationId xmlns:a16="http://schemas.microsoft.com/office/drawing/2014/main" id="{0C18EC1E-6B95-49D4-8216-A85F921E68CC}"/>
                  </a:ext>
                </a:extLst>
              </p:cNvPr>
              <p:cNvPicPr/>
              <p:nvPr/>
            </p:nvPicPr>
            <p:blipFill>
              <a:blip r:embed="rId61"/>
              <a:stretch>
                <a:fillRect/>
              </a:stretch>
            </p:blipFill>
            <p:spPr>
              <a:xfrm>
                <a:off x="13373715" y="4495800"/>
                <a:ext cx="18000" cy="180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2103927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F4A2B7-9C5C-41DD-A783-7CB67ED2E7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solidFill>
                  <a:srgbClr val="00B050"/>
                </a:solidFill>
              </a:rPr>
              <a:t>How do plants help us?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C7F4BC4-C7DB-4C51-9628-96AA9A291D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288" y="365125"/>
            <a:ext cx="2387723" cy="337202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768F957-7B66-48E3-88F3-779A98124B1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7090" y="1377687"/>
            <a:ext cx="3346622" cy="186064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F280F6E-477D-4170-875C-E8B1735DAA2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5519" y="3841502"/>
            <a:ext cx="2165461" cy="271794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29A1AB02-53B9-46FD-863C-2D5CA2FDE2F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6980" y="1336567"/>
            <a:ext cx="3098959" cy="418486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57C601A7-3884-4722-8071-1091F4094F6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336" y="4108216"/>
            <a:ext cx="3289469" cy="2184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56725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69B639-2286-40A9-B045-16D626FC97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267651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217F9EE-D9B2-4D4A-A763-D6733871E62D}"/>
              </a:ext>
            </a:extLst>
          </p:cNvPr>
          <p:cNvSpPr txBox="1"/>
          <p:nvPr/>
        </p:nvSpPr>
        <p:spPr>
          <a:xfrm>
            <a:off x="384313" y="562643"/>
            <a:ext cx="11423374" cy="59093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4800" dirty="0">
                <a:solidFill>
                  <a:srgbClr val="7030A0"/>
                </a:solidFill>
                <a:latin typeface="Aparajita" panose="02020603050405020304" pitchFamily="18" charset="0"/>
                <a:cs typeface="Aparajita" panose="02020603050405020304" pitchFamily="18" charset="0"/>
              </a:rPr>
              <a:t>Have you ever wondered where cotton comes from?</a:t>
            </a:r>
          </a:p>
          <a:p>
            <a:pPr algn="ctr"/>
            <a:endParaRPr lang="en-GB" sz="4800" dirty="0">
              <a:solidFill>
                <a:srgbClr val="7030A0"/>
              </a:solidFill>
              <a:latin typeface="Aparajita" panose="02020603050405020304" pitchFamily="18" charset="0"/>
              <a:cs typeface="Aparajita" panose="02020603050405020304" pitchFamily="18" charset="0"/>
            </a:endParaRPr>
          </a:p>
          <a:p>
            <a:pPr algn="ctr"/>
            <a:endParaRPr lang="en-GB" sz="4800" dirty="0">
              <a:solidFill>
                <a:srgbClr val="7030A0"/>
              </a:solidFill>
              <a:latin typeface="Aparajita" panose="02020603050405020304" pitchFamily="18" charset="0"/>
              <a:cs typeface="Aparajita" panose="02020603050405020304" pitchFamily="18" charset="0"/>
            </a:endParaRPr>
          </a:p>
          <a:p>
            <a:pPr algn="ctr"/>
            <a:endParaRPr lang="en-GB" sz="4800" dirty="0">
              <a:solidFill>
                <a:srgbClr val="7030A0"/>
              </a:solidFill>
              <a:latin typeface="Aparajita" panose="02020603050405020304" pitchFamily="18" charset="0"/>
              <a:cs typeface="Aparajita" panose="02020603050405020304" pitchFamily="18" charset="0"/>
            </a:endParaRPr>
          </a:p>
          <a:p>
            <a:pPr algn="ctr"/>
            <a:endParaRPr lang="en-GB" sz="4800" dirty="0">
              <a:solidFill>
                <a:srgbClr val="7030A0"/>
              </a:solidFill>
              <a:latin typeface="Aparajita" panose="02020603050405020304" pitchFamily="18" charset="0"/>
              <a:cs typeface="Aparajita" panose="02020603050405020304" pitchFamily="18" charset="0"/>
            </a:endParaRPr>
          </a:p>
          <a:p>
            <a:pPr algn="ctr"/>
            <a:endParaRPr lang="en-GB" sz="4800" dirty="0">
              <a:solidFill>
                <a:srgbClr val="7030A0"/>
              </a:solidFill>
              <a:latin typeface="Aparajita" panose="02020603050405020304" pitchFamily="18" charset="0"/>
              <a:cs typeface="Aparajita" panose="02020603050405020304" pitchFamily="18" charset="0"/>
            </a:endParaRPr>
          </a:p>
          <a:p>
            <a:r>
              <a:rPr lang="en-GB" dirty="0"/>
              <a:t>https://www.bing.com/videos/search?q=cotton+for+children&amp;&amp;view=detail&amp;mid=8AEBEDD3677639F69C8B8AEBEDD3677639F69C8B&amp;&amp;FORM=VRDGAR&amp;ru=%2Fvideos%2Fsearch%3Fq%3Dcotton%2520for%2520children%26qs%3Dn%26form%3DQBVDMH%26%3D%2525eManage%2520Your%2520Search%2520History%2525E%26sp%3D-1%26pq%3Dcotton%2520for%2520children%26sc%3D3-19%26sk%3D%26cvid%3D135B292FFA5C480891CCDD57DF53486B</a:t>
            </a:r>
          </a:p>
        </p:txBody>
      </p:sp>
      <p:pic>
        <p:nvPicPr>
          <p:cNvPr id="5" name="Picture 4" descr="A close-up of a cup of marshmallows&#10;&#10;Description automatically generated with low confidence">
            <a:extLst>
              <a:ext uri="{FF2B5EF4-FFF2-40B4-BE49-F238E27FC236}">
                <a16:creationId xmlns:a16="http://schemas.microsoft.com/office/drawing/2014/main" id="{0BA97E65-B95C-4BC1-89FD-BEE79FA341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313" y="1367862"/>
            <a:ext cx="2495898" cy="3115110"/>
          </a:xfrm>
          <a:prstGeom prst="rect">
            <a:avLst/>
          </a:prstGeom>
        </p:spPr>
      </p:pic>
      <p:pic>
        <p:nvPicPr>
          <p:cNvPr id="9" name="Picture 8" descr="A white towel with a flower on it&#10;&#10;Description automatically generated with low confidence">
            <a:extLst>
              <a:ext uri="{FF2B5EF4-FFF2-40B4-BE49-F238E27FC236}">
                <a16:creationId xmlns:a16="http://schemas.microsoft.com/office/drawing/2014/main" id="{D1802AFC-173D-42DC-B7F2-61B81F8776C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3605" y="1367862"/>
            <a:ext cx="2834082" cy="1748081"/>
          </a:xfrm>
          <a:prstGeom prst="rect">
            <a:avLst/>
          </a:prstGeom>
        </p:spPr>
      </p:pic>
      <p:pic>
        <p:nvPicPr>
          <p:cNvPr id="11" name="Picture 10" descr="A picture containing indoor, closet, furniture, clothes&#10;&#10;Description automatically generated">
            <a:extLst>
              <a:ext uri="{FF2B5EF4-FFF2-40B4-BE49-F238E27FC236}">
                <a16:creationId xmlns:a16="http://schemas.microsoft.com/office/drawing/2014/main" id="{18D53D42-1BEA-40C8-A8C4-FF909997446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7919" y="3742058"/>
            <a:ext cx="3891372" cy="2363509"/>
          </a:xfrm>
          <a:prstGeom prst="rect">
            <a:avLst/>
          </a:prstGeom>
        </p:spPr>
      </p:pic>
      <p:pic>
        <p:nvPicPr>
          <p:cNvPr id="13" name="Picture 12" descr="A picture containing text, pile, stacked, stack&#10;&#10;Description automatically generated">
            <a:extLst>
              <a:ext uri="{FF2B5EF4-FFF2-40B4-BE49-F238E27FC236}">
                <a16:creationId xmlns:a16="http://schemas.microsoft.com/office/drawing/2014/main" id="{E1F85817-B004-4E46-BCE1-C64EC334AAD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2915" y="1263882"/>
            <a:ext cx="3100206" cy="3115111"/>
          </a:xfrm>
          <a:prstGeom prst="rect">
            <a:avLst/>
          </a:prstGeom>
        </p:spPr>
      </p:pic>
      <p:pic>
        <p:nvPicPr>
          <p:cNvPr id="15" name="Picture 14" descr="A close up of a pile of white marshmallows&#10;&#10;Description automatically generated with medium confidence">
            <a:extLst>
              <a:ext uri="{FF2B5EF4-FFF2-40B4-BE49-F238E27FC236}">
                <a16:creationId xmlns:a16="http://schemas.microsoft.com/office/drawing/2014/main" id="{5F7D8FFE-07D6-40CA-838C-DDA8E9E8B3F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1397" y="4978512"/>
            <a:ext cx="1948134" cy="1676634"/>
          </a:xfrm>
          <a:prstGeom prst="rect">
            <a:avLst/>
          </a:prstGeom>
        </p:spPr>
      </p:pic>
      <p:pic>
        <p:nvPicPr>
          <p:cNvPr id="17" name="Picture 16" descr="A picture containing striped, clothing, blue, white&#10;&#10;Description automatically generated">
            <a:extLst>
              <a:ext uri="{FF2B5EF4-FFF2-40B4-BE49-F238E27FC236}">
                <a16:creationId xmlns:a16="http://schemas.microsoft.com/office/drawing/2014/main" id="{73D2DE22-ECB3-40F8-AC06-47593F49318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1367862"/>
            <a:ext cx="2019582" cy="2029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145079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6C3963-D601-4D34-BF7D-41F067F5EB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>
                <a:solidFill>
                  <a:srgbClr val="00B050"/>
                </a:solidFill>
              </a:rPr>
              <a:t>Different foods grow in different places; depending on the climate. </a:t>
            </a:r>
            <a:endParaRPr lang="en-GB" dirty="0">
              <a:solidFill>
                <a:srgbClr val="00B050"/>
              </a:solidFill>
            </a:endParaRPr>
          </a:p>
        </p:txBody>
      </p:sp>
      <p:pic>
        <p:nvPicPr>
          <p:cNvPr id="4" name="Picture 3" descr="Map&#10;&#10;Description automatically generated">
            <a:extLst>
              <a:ext uri="{FF2B5EF4-FFF2-40B4-BE49-F238E27FC236}">
                <a16:creationId xmlns:a16="http://schemas.microsoft.com/office/drawing/2014/main" id="{8DA043F7-2D2A-4323-B525-0A196D993E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382" y="1583648"/>
            <a:ext cx="11241069" cy="5153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850528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>
            <a:extLst>
              <a:ext uri="{FF2B5EF4-FFF2-40B4-BE49-F238E27FC236}">
                <a16:creationId xmlns:a16="http://schemas.microsoft.com/office/drawing/2014/main" id="{CD1900FE-F7BA-498A-94F8-F6109AD5B6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53180" y="4139310"/>
            <a:ext cx="5932858" cy="27186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075D56F-61AA-438C-8B64-0C6F11C532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14732" y="365125"/>
            <a:ext cx="7216726" cy="2800741"/>
          </a:xfrm>
        </p:spPr>
        <p:txBody>
          <a:bodyPr>
            <a:normAutofit fontScale="90000"/>
          </a:bodyPr>
          <a:lstStyle/>
          <a:p>
            <a:r>
              <a:rPr lang="en-US" dirty="0">
                <a:solidFill>
                  <a:srgbClr val="00B050"/>
                </a:solidFill>
              </a:rPr>
              <a:t>We need to show the rest of school the importance of plants.</a:t>
            </a:r>
            <a:br>
              <a:rPr lang="en-US" dirty="0"/>
            </a:br>
            <a:r>
              <a:rPr lang="en-US" b="1" dirty="0">
                <a:solidFill>
                  <a:srgbClr val="00B050"/>
                </a:solidFill>
              </a:rPr>
              <a:t>LO To display the many benefits of Plants.</a:t>
            </a:r>
            <a:br>
              <a:rPr lang="en-US" b="1" dirty="0">
                <a:solidFill>
                  <a:srgbClr val="00B050"/>
                </a:solidFill>
              </a:rPr>
            </a:br>
            <a:br>
              <a:rPr lang="en-US" b="1" dirty="0">
                <a:solidFill>
                  <a:srgbClr val="00B050"/>
                </a:solidFill>
              </a:rPr>
            </a:br>
            <a:r>
              <a:rPr lang="en-US" b="1" dirty="0">
                <a:solidFill>
                  <a:srgbClr val="002060"/>
                </a:solidFill>
              </a:rPr>
              <a:t>What is your favourite . . .</a:t>
            </a:r>
            <a:endParaRPr lang="en-GB" b="1" dirty="0">
              <a:solidFill>
                <a:srgbClr val="002060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3A45F93-C912-4587-860A-682D470D38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2402" y="2335797"/>
            <a:ext cx="1977242" cy="2121567"/>
          </a:xfrm>
          <a:prstGeom prst="rect">
            <a:avLst/>
          </a:prstGeom>
        </p:spPr>
      </p:pic>
      <p:pic>
        <p:nvPicPr>
          <p:cNvPr id="6" name="Picture 5" descr="A picture containing nut, fruit, grill, cooking&#10;&#10;Description automatically generated">
            <a:extLst>
              <a:ext uri="{FF2B5EF4-FFF2-40B4-BE49-F238E27FC236}">
                <a16:creationId xmlns:a16="http://schemas.microsoft.com/office/drawing/2014/main" id="{4F667419-94D4-43DF-8495-A55E8A1DFC9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234" y="4459458"/>
            <a:ext cx="3503626" cy="2239036"/>
          </a:xfrm>
          <a:prstGeom prst="rect">
            <a:avLst/>
          </a:prstGeom>
        </p:spPr>
      </p:pic>
      <p:pic>
        <p:nvPicPr>
          <p:cNvPr id="10" name="Picture 9" descr="Diagram&#10;&#10;Description automatically generated">
            <a:extLst>
              <a:ext uri="{FF2B5EF4-FFF2-40B4-BE49-F238E27FC236}">
                <a16:creationId xmlns:a16="http://schemas.microsoft.com/office/drawing/2014/main" id="{CBC6D141-70D8-4A3A-9088-00DBB443A76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1458" y="232564"/>
            <a:ext cx="3070573" cy="2933301"/>
          </a:xfrm>
          <a:prstGeom prst="rect">
            <a:avLst/>
          </a:prstGeom>
        </p:spPr>
      </p:pic>
      <p:pic>
        <p:nvPicPr>
          <p:cNvPr id="12" name="Picture 11" descr="A picture containing building, sky, outdoor, street&#10;&#10;Description automatically generated">
            <a:extLst>
              <a:ext uri="{FF2B5EF4-FFF2-40B4-BE49-F238E27FC236}">
                <a16:creationId xmlns:a16="http://schemas.microsoft.com/office/drawing/2014/main" id="{A967792C-2877-4C29-A027-ADC2B9A85CF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1208" y="3802141"/>
            <a:ext cx="1914792" cy="1314633"/>
          </a:xfrm>
          <a:prstGeom prst="rect">
            <a:avLst/>
          </a:prstGeom>
        </p:spPr>
      </p:pic>
      <p:pic>
        <p:nvPicPr>
          <p:cNvPr id="14" name="Picture 13" descr="A wooden dresser with drawers&#10;&#10;Description automatically generated with low confidence">
            <a:extLst>
              <a:ext uri="{FF2B5EF4-FFF2-40B4-BE49-F238E27FC236}">
                <a16:creationId xmlns:a16="http://schemas.microsoft.com/office/drawing/2014/main" id="{C11B1CA7-7E3F-4A46-A8A8-9A8CE7AD2B1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7362" y="4955176"/>
            <a:ext cx="1714739" cy="1743318"/>
          </a:xfrm>
          <a:prstGeom prst="rect">
            <a:avLst/>
          </a:prstGeom>
        </p:spPr>
      </p:pic>
      <p:pic>
        <p:nvPicPr>
          <p:cNvPr id="16" name="Picture 15" descr="A picture containing bowed instrument&#10;&#10;Description automatically generated">
            <a:extLst>
              <a:ext uri="{FF2B5EF4-FFF2-40B4-BE49-F238E27FC236}">
                <a16:creationId xmlns:a16="http://schemas.microsoft.com/office/drawing/2014/main" id="{D60DCBA1-171E-4627-A6E2-095605B5322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0889" y="5161942"/>
            <a:ext cx="2063262" cy="1350945"/>
          </a:xfrm>
          <a:prstGeom prst="rect">
            <a:avLst/>
          </a:prstGeom>
        </p:spPr>
      </p:pic>
      <p:pic>
        <p:nvPicPr>
          <p:cNvPr id="18" name="Picture 17" descr="A picture containing letter&#10;&#10;Description automatically generated">
            <a:extLst>
              <a:ext uri="{FF2B5EF4-FFF2-40B4-BE49-F238E27FC236}">
                <a16:creationId xmlns:a16="http://schemas.microsoft.com/office/drawing/2014/main" id="{6F5B0F12-16AB-44BE-8326-19A39AD7066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3119" y="3802141"/>
            <a:ext cx="1266770" cy="1134815"/>
          </a:xfrm>
          <a:prstGeom prst="rect">
            <a:avLst/>
          </a:prstGeom>
        </p:spPr>
      </p:pic>
      <p:pic>
        <p:nvPicPr>
          <p:cNvPr id="20" name="Picture 19" descr="A group of colorful flowers&#10;&#10;Description automatically generated with medium confidence">
            <a:extLst>
              <a:ext uri="{FF2B5EF4-FFF2-40B4-BE49-F238E27FC236}">
                <a16:creationId xmlns:a16="http://schemas.microsoft.com/office/drawing/2014/main" id="{C28C1ACE-8E12-46CE-919C-1C39DFD2CC8B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69" y="49237"/>
            <a:ext cx="1734871" cy="2349305"/>
          </a:xfrm>
          <a:prstGeom prst="rect">
            <a:avLst/>
          </a:prstGeom>
        </p:spPr>
      </p:pic>
      <p:pic>
        <p:nvPicPr>
          <p:cNvPr id="23" name="Picture 22" descr="A picture containing indoor, sock, colorful&#10;&#10;Description automatically generated">
            <a:extLst>
              <a:ext uri="{FF2B5EF4-FFF2-40B4-BE49-F238E27FC236}">
                <a16:creationId xmlns:a16="http://schemas.microsoft.com/office/drawing/2014/main" id="{0440C458-4C2C-44BD-9860-F0EDF61850FB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9547" y="1827192"/>
            <a:ext cx="1907173" cy="2033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699695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C8D9AF-5069-4897-9875-7CEAA08A3B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288893"/>
          </a:xfrm>
        </p:spPr>
        <p:txBody>
          <a:bodyPr/>
          <a:lstStyle/>
          <a:p>
            <a:r>
              <a:rPr lang="en-US" dirty="0"/>
              <a:t>Display groups:</a:t>
            </a:r>
            <a:br>
              <a:rPr lang="en-US" dirty="0"/>
            </a:br>
            <a:r>
              <a:rPr lang="en-US" dirty="0">
                <a:solidFill>
                  <a:srgbClr val="FFC000"/>
                </a:solidFill>
              </a:rPr>
              <a:t>1. Observational drawings of oranges</a:t>
            </a:r>
            <a:br>
              <a:rPr lang="en-US" dirty="0"/>
            </a:br>
            <a:r>
              <a:rPr lang="en-US" dirty="0">
                <a:solidFill>
                  <a:srgbClr val="00B050"/>
                </a:solidFill>
              </a:rPr>
              <a:t>2. Map of world food</a:t>
            </a:r>
            <a:br>
              <a:rPr lang="en-US" dirty="0"/>
            </a:br>
            <a:r>
              <a:rPr lang="en-US" dirty="0">
                <a:solidFill>
                  <a:srgbClr val="00B0F0"/>
                </a:solidFill>
              </a:rPr>
              <a:t>3. Explanation of oxygen / carbon dioxide</a:t>
            </a:r>
            <a:br>
              <a:rPr lang="en-US" dirty="0">
                <a:solidFill>
                  <a:srgbClr val="00B0F0"/>
                </a:solidFill>
              </a:rPr>
            </a:br>
            <a:r>
              <a:rPr lang="en-US" dirty="0">
                <a:solidFill>
                  <a:srgbClr val="FF0000"/>
                </a:solidFill>
              </a:rPr>
              <a:t>4. Brightly painted of flowers</a:t>
            </a:r>
            <a:br>
              <a:rPr lang="en-US" dirty="0"/>
            </a:br>
            <a:r>
              <a:rPr lang="en-US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5. Print off images of different types of bread</a:t>
            </a:r>
            <a:br>
              <a:rPr lang="en-US" dirty="0"/>
            </a:br>
            <a:r>
              <a:rPr lang="en-US" dirty="0">
                <a:solidFill>
                  <a:srgbClr val="C00000"/>
                </a:solidFill>
              </a:rPr>
              <a:t>6. Catalogue of wooden items </a:t>
            </a:r>
            <a:br>
              <a:rPr lang="en-US" dirty="0"/>
            </a:br>
            <a:br>
              <a:rPr lang="en-US" dirty="0"/>
            </a:br>
            <a:br>
              <a:rPr lang="en-US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0698492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867276-D7FD-4866-A006-B488E3A4B9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627774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00B050"/>
                </a:solidFill>
              </a:rPr>
              <a:t>Do you remember when we started our investigation?</a:t>
            </a:r>
            <a:br>
              <a:rPr lang="en-US" dirty="0">
                <a:solidFill>
                  <a:srgbClr val="00B050"/>
                </a:solidFill>
              </a:rPr>
            </a:br>
            <a:br>
              <a:rPr lang="en-US" dirty="0">
                <a:solidFill>
                  <a:srgbClr val="00B050"/>
                </a:solidFill>
              </a:rPr>
            </a:br>
            <a:r>
              <a:rPr lang="en-US" dirty="0">
                <a:solidFill>
                  <a:srgbClr val="00B050"/>
                </a:solidFill>
              </a:rPr>
              <a:t>What does a </a:t>
            </a:r>
            <a:br>
              <a:rPr lang="en-US" dirty="0">
                <a:solidFill>
                  <a:srgbClr val="00B050"/>
                </a:solidFill>
              </a:rPr>
            </a:br>
            <a:r>
              <a:rPr lang="en-US" dirty="0">
                <a:solidFill>
                  <a:srgbClr val="00B050"/>
                </a:solidFill>
              </a:rPr>
              <a:t>healthy plant</a:t>
            </a:r>
            <a:br>
              <a:rPr lang="en-US" dirty="0">
                <a:solidFill>
                  <a:srgbClr val="00B050"/>
                </a:solidFill>
              </a:rPr>
            </a:br>
            <a:r>
              <a:rPr lang="en-US" dirty="0">
                <a:solidFill>
                  <a:srgbClr val="00B050"/>
                </a:solidFill>
              </a:rPr>
              <a:t>look like?</a:t>
            </a:r>
            <a:br>
              <a:rPr lang="en-US" dirty="0">
                <a:solidFill>
                  <a:srgbClr val="00B050"/>
                </a:solidFill>
              </a:rPr>
            </a:br>
            <a:br>
              <a:rPr lang="en-US" dirty="0">
                <a:solidFill>
                  <a:srgbClr val="00B050"/>
                </a:solidFill>
              </a:rPr>
            </a:br>
            <a:endParaRPr lang="en-GB" dirty="0">
              <a:solidFill>
                <a:srgbClr val="00B050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3D2EBB5-A7E5-47CB-BF7F-3CFB27968F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33598" y="1576388"/>
            <a:ext cx="7844603" cy="44165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216699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6F03D8C-89E8-4E65-88E2-72A42013EC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1967266"/>
            <a:ext cx="2628900" cy="2547257"/>
          </a:xfrm>
          <a:noFill/>
        </p:spPr>
        <p:txBody>
          <a:bodyPr anchor="ctr">
            <a:normAutofit/>
          </a:bodyPr>
          <a:lstStyle/>
          <a:p>
            <a:pPr algn="ctr"/>
            <a:r>
              <a:rPr lang="en-US" sz="3300">
                <a:solidFill>
                  <a:srgbClr val="FFFFFF"/>
                </a:solidFill>
              </a:rPr>
              <a:t>LO To conclude our investigation by collecting </a:t>
            </a:r>
            <a:br>
              <a:rPr lang="en-US" sz="3300">
                <a:solidFill>
                  <a:srgbClr val="FFFFFF"/>
                </a:solidFill>
              </a:rPr>
            </a:br>
            <a:r>
              <a:rPr lang="en-US" sz="3300">
                <a:solidFill>
                  <a:srgbClr val="FFFFFF"/>
                </a:solidFill>
              </a:rPr>
              <a:t>our results. </a:t>
            </a:r>
            <a:endParaRPr lang="en-GB" sz="3300">
              <a:solidFill>
                <a:srgbClr val="FFFFFF"/>
              </a:solidFill>
            </a:endParaRPr>
          </a:p>
        </p:txBody>
      </p:sp>
      <p:pic>
        <p:nvPicPr>
          <p:cNvPr id="6" name="Picture 5" descr="Table&#10;&#10;Description automatically generated">
            <a:extLst>
              <a:ext uri="{FF2B5EF4-FFF2-40B4-BE49-F238E27FC236}">
                <a16:creationId xmlns:a16="http://schemas.microsoft.com/office/drawing/2014/main" id="{35EAB773-D78A-4801-B2DC-87553C3716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2600" y="320145"/>
            <a:ext cx="6780700" cy="2729231"/>
          </a:xfrm>
          <a:prstGeom prst="rect">
            <a:avLst/>
          </a:prstGeom>
        </p:spPr>
      </p:pic>
      <p:pic>
        <p:nvPicPr>
          <p:cNvPr id="8" name="Picture 7" descr="Background pattern&#10;&#10;Description automatically generated with low confidence">
            <a:extLst>
              <a:ext uri="{FF2B5EF4-FFF2-40B4-BE49-F238E27FC236}">
                <a16:creationId xmlns:a16="http://schemas.microsoft.com/office/drawing/2014/main" id="{024846B1-FD93-43E5-910B-FA3C96F099B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8996" y="3049376"/>
            <a:ext cx="6830378" cy="2476846"/>
          </a:xfrm>
          <a:prstGeom prst="rect">
            <a:avLst/>
          </a:prstGeom>
        </p:spPr>
      </p:pic>
      <p:grpSp>
        <p:nvGrpSpPr>
          <p:cNvPr id="14" name="Group 13">
            <a:extLst>
              <a:ext uri="{FF2B5EF4-FFF2-40B4-BE49-F238E27FC236}">
                <a16:creationId xmlns:a16="http://schemas.microsoft.com/office/drawing/2014/main" id="{79A1690C-DACC-455A-9C9E-3ED0B164DE50}"/>
              </a:ext>
            </a:extLst>
          </p:cNvPr>
          <p:cNvGrpSpPr/>
          <p:nvPr/>
        </p:nvGrpSpPr>
        <p:grpSpPr>
          <a:xfrm>
            <a:off x="5342835" y="1556130"/>
            <a:ext cx="1040760" cy="1028520"/>
            <a:chOff x="5342835" y="1556130"/>
            <a:chExt cx="1040760" cy="102852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4">
              <p14:nvContentPartPr>
                <p14:cNvPr id="3" name="Ink 2">
                  <a:extLst>
                    <a:ext uri="{FF2B5EF4-FFF2-40B4-BE49-F238E27FC236}">
                      <a16:creationId xmlns:a16="http://schemas.microsoft.com/office/drawing/2014/main" id="{8B03F628-4C71-43A2-A85C-51C26F4510A7}"/>
                    </a:ext>
                  </a:extLst>
                </p14:cNvPr>
                <p14:cNvContentPartPr/>
                <p14:nvPr/>
              </p14:nvContentPartPr>
              <p14:xfrm>
                <a:off x="5423835" y="1556130"/>
                <a:ext cx="27360" cy="508320"/>
              </p14:xfrm>
            </p:contentPart>
          </mc:Choice>
          <mc:Fallback>
            <p:pic>
              <p:nvPicPr>
                <p:cNvPr id="3" name="Ink 2">
                  <a:extLst>
                    <a:ext uri="{FF2B5EF4-FFF2-40B4-BE49-F238E27FC236}">
                      <a16:creationId xmlns:a16="http://schemas.microsoft.com/office/drawing/2014/main" id="{8B03F628-4C71-43A2-A85C-51C26F4510A7}"/>
                    </a:ext>
                  </a:extLst>
                </p:cNvPr>
                <p:cNvPicPr/>
                <p:nvPr/>
              </p:nvPicPr>
              <p:blipFill>
                <a:blip r:embed="rId5"/>
                <a:stretch>
                  <a:fillRect/>
                </a:stretch>
              </p:blipFill>
              <p:spPr>
                <a:xfrm>
                  <a:off x="5414835" y="1547490"/>
                  <a:ext cx="45000" cy="525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6">
              <p14:nvContentPartPr>
                <p14:cNvPr id="4" name="Ink 3">
                  <a:extLst>
                    <a:ext uri="{FF2B5EF4-FFF2-40B4-BE49-F238E27FC236}">
                      <a16:creationId xmlns:a16="http://schemas.microsoft.com/office/drawing/2014/main" id="{AFD5696A-7886-4FCB-A443-67743173DCE2}"/>
                    </a:ext>
                  </a:extLst>
                </p14:cNvPr>
                <p14:cNvContentPartPr/>
                <p14:nvPr/>
              </p14:nvContentPartPr>
              <p14:xfrm>
                <a:off x="5621115" y="1601490"/>
                <a:ext cx="359640" cy="273960"/>
              </p14:xfrm>
            </p:contentPart>
          </mc:Choice>
          <mc:Fallback>
            <p:pic>
              <p:nvPicPr>
                <p:cNvPr id="4" name="Ink 3">
                  <a:extLst>
                    <a:ext uri="{FF2B5EF4-FFF2-40B4-BE49-F238E27FC236}">
                      <a16:creationId xmlns:a16="http://schemas.microsoft.com/office/drawing/2014/main" id="{AFD5696A-7886-4FCB-A443-67743173DCE2}"/>
                    </a:ext>
                  </a:extLst>
                </p:cNvPr>
                <p:cNvPicPr/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5612475" y="1592850"/>
                  <a:ext cx="377280" cy="2916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8">
              <p14:nvContentPartPr>
                <p14:cNvPr id="5" name="Ink 4">
                  <a:extLst>
                    <a:ext uri="{FF2B5EF4-FFF2-40B4-BE49-F238E27FC236}">
                      <a16:creationId xmlns:a16="http://schemas.microsoft.com/office/drawing/2014/main" id="{3A9D25C7-099B-49EC-8611-60F1F479016E}"/>
                    </a:ext>
                  </a:extLst>
                </p14:cNvPr>
                <p14:cNvContentPartPr/>
                <p14:nvPr/>
              </p14:nvContentPartPr>
              <p14:xfrm>
                <a:off x="5838915" y="1674210"/>
                <a:ext cx="27720" cy="376200"/>
              </p14:xfrm>
            </p:contentPart>
          </mc:Choice>
          <mc:Fallback>
            <p:pic>
              <p:nvPicPr>
                <p:cNvPr id="5" name="Ink 4">
                  <a:extLst>
                    <a:ext uri="{FF2B5EF4-FFF2-40B4-BE49-F238E27FC236}">
                      <a16:creationId xmlns:a16="http://schemas.microsoft.com/office/drawing/2014/main" id="{3A9D25C7-099B-49EC-8611-60F1F479016E}"/>
                    </a:ext>
                  </a:extLst>
                </p:cNvPr>
                <p:cNvPicPr/>
                <p:nvPr/>
              </p:nvPicPr>
              <p:blipFill>
                <a:blip r:embed="rId9"/>
                <a:stretch>
                  <a:fillRect/>
                </a:stretch>
              </p:blipFill>
              <p:spPr>
                <a:xfrm>
                  <a:off x="5830275" y="1665570"/>
                  <a:ext cx="45360" cy="3938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0">
              <p14:nvContentPartPr>
                <p14:cNvPr id="9" name="Ink 8">
                  <a:extLst>
                    <a:ext uri="{FF2B5EF4-FFF2-40B4-BE49-F238E27FC236}">
                      <a16:creationId xmlns:a16="http://schemas.microsoft.com/office/drawing/2014/main" id="{FFCCA851-DE4E-496A-A176-0F3A4DE41ED5}"/>
                    </a:ext>
                  </a:extLst>
                </p14:cNvPr>
                <p14:cNvContentPartPr/>
                <p14:nvPr/>
              </p14:nvContentPartPr>
              <p14:xfrm>
                <a:off x="5342835" y="2188650"/>
                <a:ext cx="255600" cy="396000"/>
              </p14:xfrm>
            </p:contentPart>
          </mc:Choice>
          <mc:Fallback>
            <p:pic>
              <p:nvPicPr>
                <p:cNvPr id="9" name="Ink 8">
                  <a:extLst>
                    <a:ext uri="{FF2B5EF4-FFF2-40B4-BE49-F238E27FC236}">
                      <a16:creationId xmlns:a16="http://schemas.microsoft.com/office/drawing/2014/main" id="{FFCCA851-DE4E-496A-A176-0F3A4DE41ED5}"/>
                    </a:ext>
                  </a:extLst>
                </p:cNvPr>
                <p:cNvPicPr/>
                <p:nvPr/>
              </p:nvPicPr>
              <p:blipFill>
                <a:blip r:embed="rId11"/>
                <a:stretch>
                  <a:fillRect/>
                </a:stretch>
              </p:blipFill>
              <p:spPr>
                <a:xfrm>
                  <a:off x="5334195" y="2180010"/>
                  <a:ext cx="273240" cy="413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2">
              <p14:nvContentPartPr>
                <p14:cNvPr id="10" name="Ink 9">
                  <a:extLst>
                    <a:ext uri="{FF2B5EF4-FFF2-40B4-BE49-F238E27FC236}">
                      <a16:creationId xmlns:a16="http://schemas.microsoft.com/office/drawing/2014/main" id="{D2136A1D-B9D7-48F3-9DF9-9ADE72F1E7F3}"/>
                    </a:ext>
                  </a:extLst>
                </p14:cNvPr>
                <p14:cNvContentPartPr/>
                <p14:nvPr/>
              </p14:nvContentPartPr>
              <p14:xfrm>
                <a:off x="5641995" y="2141850"/>
                <a:ext cx="135000" cy="229680"/>
              </p14:xfrm>
            </p:contentPart>
          </mc:Choice>
          <mc:Fallback>
            <p:pic>
              <p:nvPicPr>
                <p:cNvPr id="10" name="Ink 9">
                  <a:extLst>
                    <a:ext uri="{FF2B5EF4-FFF2-40B4-BE49-F238E27FC236}">
                      <a16:creationId xmlns:a16="http://schemas.microsoft.com/office/drawing/2014/main" id="{D2136A1D-B9D7-48F3-9DF9-9ADE72F1E7F3}"/>
                    </a:ext>
                  </a:extLst>
                </p:cNvPr>
                <p:cNvPicPr/>
                <p:nvPr/>
              </p:nvPicPr>
              <p:blipFill>
                <a:blip r:embed="rId13"/>
                <a:stretch>
                  <a:fillRect/>
                </a:stretch>
              </p:blipFill>
              <p:spPr>
                <a:xfrm>
                  <a:off x="5633355" y="2132850"/>
                  <a:ext cx="152640" cy="247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4">
              <p14:nvContentPartPr>
                <p14:cNvPr id="12" name="Ink 11">
                  <a:extLst>
                    <a:ext uri="{FF2B5EF4-FFF2-40B4-BE49-F238E27FC236}">
                      <a16:creationId xmlns:a16="http://schemas.microsoft.com/office/drawing/2014/main" id="{B24D1F0F-F8A1-456F-A22B-D2805458514C}"/>
                    </a:ext>
                  </a:extLst>
                </p14:cNvPr>
                <p14:cNvContentPartPr/>
                <p14:nvPr/>
              </p14:nvContentPartPr>
              <p14:xfrm>
                <a:off x="5763315" y="2214210"/>
                <a:ext cx="227160" cy="159480"/>
              </p14:xfrm>
            </p:contentPart>
          </mc:Choice>
          <mc:Fallback>
            <p:pic>
              <p:nvPicPr>
                <p:cNvPr id="12" name="Ink 11">
                  <a:extLst>
                    <a:ext uri="{FF2B5EF4-FFF2-40B4-BE49-F238E27FC236}">
                      <a16:creationId xmlns:a16="http://schemas.microsoft.com/office/drawing/2014/main" id="{B24D1F0F-F8A1-456F-A22B-D2805458514C}"/>
                    </a:ext>
                  </a:extLst>
                </p:cNvPr>
                <p:cNvPicPr/>
                <p:nvPr/>
              </p:nvPicPr>
              <p:blipFill>
                <a:blip r:embed="rId15"/>
                <a:stretch>
                  <a:fillRect/>
                </a:stretch>
              </p:blipFill>
              <p:spPr>
                <a:xfrm>
                  <a:off x="5754315" y="2205210"/>
                  <a:ext cx="244800" cy="177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6">
              <p14:nvContentPartPr>
                <p14:cNvPr id="13" name="Ink 12">
                  <a:extLst>
                    <a:ext uri="{FF2B5EF4-FFF2-40B4-BE49-F238E27FC236}">
                      <a16:creationId xmlns:a16="http://schemas.microsoft.com/office/drawing/2014/main" id="{6F92C48A-04D5-44AB-8556-C9E721039D30}"/>
                    </a:ext>
                  </a:extLst>
                </p14:cNvPr>
                <p14:cNvContentPartPr/>
                <p14:nvPr/>
              </p14:nvContentPartPr>
              <p14:xfrm>
                <a:off x="6019635" y="2203770"/>
                <a:ext cx="363960" cy="216360"/>
              </p14:xfrm>
            </p:contentPart>
          </mc:Choice>
          <mc:Fallback>
            <p:pic>
              <p:nvPicPr>
                <p:cNvPr id="13" name="Ink 12">
                  <a:extLst>
                    <a:ext uri="{FF2B5EF4-FFF2-40B4-BE49-F238E27FC236}">
                      <a16:creationId xmlns:a16="http://schemas.microsoft.com/office/drawing/2014/main" id="{6F92C48A-04D5-44AB-8556-C9E721039D30}"/>
                    </a:ext>
                  </a:extLst>
                </p:cNvPr>
                <p:cNvPicPr/>
                <p:nvPr/>
              </p:nvPicPr>
              <p:blipFill>
                <a:blip r:embed="rId17"/>
                <a:stretch>
                  <a:fillRect/>
                </a:stretch>
              </p:blipFill>
              <p:spPr>
                <a:xfrm>
                  <a:off x="6010635" y="2195130"/>
                  <a:ext cx="381600" cy="2340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0260079E-F281-4499-BD26-B2D423B34217}"/>
              </a:ext>
            </a:extLst>
          </p:cNvPr>
          <p:cNvGrpSpPr/>
          <p:nvPr/>
        </p:nvGrpSpPr>
        <p:grpSpPr>
          <a:xfrm>
            <a:off x="6412035" y="1558650"/>
            <a:ext cx="642240" cy="462600"/>
            <a:chOff x="6412035" y="1558650"/>
            <a:chExt cx="642240" cy="46260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18">
              <p14:nvContentPartPr>
                <p14:cNvPr id="15" name="Ink 14">
                  <a:extLst>
                    <a:ext uri="{FF2B5EF4-FFF2-40B4-BE49-F238E27FC236}">
                      <a16:creationId xmlns:a16="http://schemas.microsoft.com/office/drawing/2014/main" id="{F2E4A261-3CF4-4328-AE4C-B75E229BDF96}"/>
                    </a:ext>
                  </a:extLst>
                </p14:cNvPr>
                <p14:cNvContentPartPr/>
                <p14:nvPr/>
              </p14:nvContentPartPr>
              <p14:xfrm>
                <a:off x="6412035" y="1558650"/>
                <a:ext cx="297360" cy="265320"/>
              </p14:xfrm>
            </p:contentPart>
          </mc:Choice>
          <mc:Fallback>
            <p:pic>
              <p:nvPicPr>
                <p:cNvPr id="15" name="Ink 14">
                  <a:extLst>
                    <a:ext uri="{FF2B5EF4-FFF2-40B4-BE49-F238E27FC236}">
                      <a16:creationId xmlns:a16="http://schemas.microsoft.com/office/drawing/2014/main" id="{F2E4A261-3CF4-4328-AE4C-B75E229BDF96}"/>
                    </a:ext>
                  </a:extLst>
                </p:cNvPr>
                <p:cNvPicPr/>
                <p:nvPr/>
              </p:nvPicPr>
              <p:blipFill>
                <a:blip r:embed="rId19"/>
                <a:stretch>
                  <a:fillRect/>
                </a:stretch>
              </p:blipFill>
              <p:spPr>
                <a:xfrm>
                  <a:off x="6403035" y="1549650"/>
                  <a:ext cx="315000" cy="282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0">
              <p14:nvContentPartPr>
                <p14:cNvPr id="16" name="Ink 15">
                  <a:extLst>
                    <a:ext uri="{FF2B5EF4-FFF2-40B4-BE49-F238E27FC236}">
                      <a16:creationId xmlns:a16="http://schemas.microsoft.com/office/drawing/2014/main" id="{22A84A67-4D48-4219-8F58-0126C83476EE}"/>
                    </a:ext>
                  </a:extLst>
                </p14:cNvPr>
                <p14:cNvContentPartPr/>
                <p14:nvPr/>
              </p14:nvContentPartPr>
              <p14:xfrm>
                <a:off x="6595635" y="1624170"/>
                <a:ext cx="12240" cy="385560"/>
              </p14:xfrm>
            </p:contentPart>
          </mc:Choice>
          <mc:Fallback>
            <p:pic>
              <p:nvPicPr>
                <p:cNvPr id="16" name="Ink 15">
                  <a:extLst>
                    <a:ext uri="{FF2B5EF4-FFF2-40B4-BE49-F238E27FC236}">
                      <a16:creationId xmlns:a16="http://schemas.microsoft.com/office/drawing/2014/main" id="{22A84A67-4D48-4219-8F58-0126C83476EE}"/>
                    </a:ext>
                  </a:extLst>
                </p:cNvPr>
                <p:cNvPicPr/>
                <p:nvPr/>
              </p:nvPicPr>
              <p:blipFill>
                <a:blip r:embed="rId21"/>
                <a:stretch>
                  <a:fillRect/>
                </a:stretch>
              </p:blipFill>
              <p:spPr>
                <a:xfrm>
                  <a:off x="6586635" y="1615170"/>
                  <a:ext cx="29880" cy="4032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2">
              <p14:nvContentPartPr>
                <p14:cNvPr id="17" name="Ink 16">
                  <a:extLst>
                    <a:ext uri="{FF2B5EF4-FFF2-40B4-BE49-F238E27FC236}">
                      <a16:creationId xmlns:a16="http://schemas.microsoft.com/office/drawing/2014/main" id="{2A753D07-5456-4E7B-8B41-67610C0C8E57}"/>
                    </a:ext>
                  </a:extLst>
                </p14:cNvPr>
                <p14:cNvContentPartPr/>
                <p14:nvPr/>
              </p14:nvContentPartPr>
              <p14:xfrm>
                <a:off x="6777075" y="1631730"/>
                <a:ext cx="277200" cy="389520"/>
              </p14:xfrm>
            </p:contentPart>
          </mc:Choice>
          <mc:Fallback>
            <p:pic>
              <p:nvPicPr>
                <p:cNvPr id="17" name="Ink 16">
                  <a:extLst>
                    <a:ext uri="{FF2B5EF4-FFF2-40B4-BE49-F238E27FC236}">
                      <a16:creationId xmlns:a16="http://schemas.microsoft.com/office/drawing/2014/main" id="{2A753D07-5456-4E7B-8B41-67610C0C8E57}"/>
                    </a:ext>
                  </a:extLst>
                </p:cNvPr>
                <p:cNvPicPr/>
                <p:nvPr/>
              </p:nvPicPr>
              <p:blipFill>
                <a:blip r:embed="rId23"/>
                <a:stretch>
                  <a:fillRect/>
                </a:stretch>
              </p:blipFill>
              <p:spPr>
                <a:xfrm>
                  <a:off x="6768435" y="1622730"/>
                  <a:ext cx="294840" cy="40716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B0B42650-5D0C-4BC2-9C14-D5FDB6C4D3FF}"/>
              </a:ext>
            </a:extLst>
          </p:cNvPr>
          <p:cNvGrpSpPr/>
          <p:nvPr/>
        </p:nvGrpSpPr>
        <p:grpSpPr>
          <a:xfrm>
            <a:off x="6432915" y="2160210"/>
            <a:ext cx="937800" cy="356040"/>
            <a:chOff x="6432915" y="2160210"/>
            <a:chExt cx="937800" cy="35604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24">
              <p14:nvContentPartPr>
                <p14:cNvPr id="19" name="Ink 18">
                  <a:extLst>
                    <a:ext uri="{FF2B5EF4-FFF2-40B4-BE49-F238E27FC236}">
                      <a16:creationId xmlns:a16="http://schemas.microsoft.com/office/drawing/2014/main" id="{9421E52D-DE3C-4865-90DB-E0DACEC536ED}"/>
                    </a:ext>
                  </a:extLst>
                </p14:cNvPr>
                <p14:cNvContentPartPr/>
                <p14:nvPr/>
              </p14:nvContentPartPr>
              <p14:xfrm>
                <a:off x="6432915" y="2172810"/>
                <a:ext cx="135360" cy="343440"/>
              </p14:xfrm>
            </p:contentPart>
          </mc:Choice>
          <mc:Fallback>
            <p:pic>
              <p:nvPicPr>
                <p:cNvPr id="19" name="Ink 18">
                  <a:extLst>
                    <a:ext uri="{FF2B5EF4-FFF2-40B4-BE49-F238E27FC236}">
                      <a16:creationId xmlns:a16="http://schemas.microsoft.com/office/drawing/2014/main" id="{9421E52D-DE3C-4865-90DB-E0DACEC536ED}"/>
                    </a:ext>
                  </a:extLst>
                </p:cNvPr>
                <p:cNvPicPr/>
                <p:nvPr/>
              </p:nvPicPr>
              <p:blipFill>
                <a:blip r:embed="rId25"/>
                <a:stretch>
                  <a:fillRect/>
                </a:stretch>
              </p:blipFill>
              <p:spPr>
                <a:xfrm>
                  <a:off x="6424275" y="2164170"/>
                  <a:ext cx="153000" cy="3610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6">
              <p14:nvContentPartPr>
                <p14:cNvPr id="20" name="Ink 19">
                  <a:extLst>
                    <a:ext uri="{FF2B5EF4-FFF2-40B4-BE49-F238E27FC236}">
                      <a16:creationId xmlns:a16="http://schemas.microsoft.com/office/drawing/2014/main" id="{FBD6722C-F2F4-4585-B224-1F491EBD28F2}"/>
                    </a:ext>
                  </a:extLst>
                </p14:cNvPr>
                <p14:cNvContentPartPr/>
                <p14:nvPr/>
              </p14:nvContentPartPr>
              <p14:xfrm>
                <a:off x="6594195" y="2160210"/>
                <a:ext cx="105840" cy="194040"/>
              </p14:xfrm>
            </p:contentPart>
          </mc:Choice>
          <mc:Fallback>
            <p:pic>
              <p:nvPicPr>
                <p:cNvPr id="20" name="Ink 19">
                  <a:extLst>
                    <a:ext uri="{FF2B5EF4-FFF2-40B4-BE49-F238E27FC236}">
                      <a16:creationId xmlns:a16="http://schemas.microsoft.com/office/drawing/2014/main" id="{FBD6722C-F2F4-4585-B224-1F491EBD28F2}"/>
                    </a:ext>
                  </a:extLst>
                </p:cNvPr>
                <p:cNvPicPr/>
                <p:nvPr/>
              </p:nvPicPr>
              <p:blipFill>
                <a:blip r:embed="rId27"/>
                <a:stretch>
                  <a:fillRect/>
                </a:stretch>
              </p:blipFill>
              <p:spPr>
                <a:xfrm>
                  <a:off x="6585195" y="2151570"/>
                  <a:ext cx="123480" cy="2116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8">
              <p14:nvContentPartPr>
                <p14:cNvPr id="21" name="Ink 20">
                  <a:extLst>
                    <a:ext uri="{FF2B5EF4-FFF2-40B4-BE49-F238E27FC236}">
                      <a16:creationId xmlns:a16="http://schemas.microsoft.com/office/drawing/2014/main" id="{0EC2F45F-E6F0-46B8-9FCC-B170C3175FBF}"/>
                    </a:ext>
                  </a:extLst>
                </p14:cNvPr>
                <p14:cNvContentPartPr/>
                <p14:nvPr/>
              </p14:nvContentPartPr>
              <p14:xfrm>
                <a:off x="6737115" y="2255250"/>
                <a:ext cx="162720" cy="152280"/>
              </p14:xfrm>
            </p:contentPart>
          </mc:Choice>
          <mc:Fallback>
            <p:pic>
              <p:nvPicPr>
                <p:cNvPr id="21" name="Ink 20">
                  <a:extLst>
                    <a:ext uri="{FF2B5EF4-FFF2-40B4-BE49-F238E27FC236}">
                      <a16:creationId xmlns:a16="http://schemas.microsoft.com/office/drawing/2014/main" id="{0EC2F45F-E6F0-46B8-9FCC-B170C3175FBF}"/>
                    </a:ext>
                  </a:extLst>
                </p:cNvPr>
                <p:cNvPicPr/>
                <p:nvPr/>
              </p:nvPicPr>
              <p:blipFill>
                <a:blip r:embed="rId29"/>
                <a:stretch>
                  <a:fillRect/>
                </a:stretch>
              </p:blipFill>
              <p:spPr>
                <a:xfrm>
                  <a:off x="6728115" y="2246610"/>
                  <a:ext cx="180360" cy="1699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30">
              <p14:nvContentPartPr>
                <p14:cNvPr id="22" name="Ink 21">
                  <a:extLst>
                    <a:ext uri="{FF2B5EF4-FFF2-40B4-BE49-F238E27FC236}">
                      <a16:creationId xmlns:a16="http://schemas.microsoft.com/office/drawing/2014/main" id="{6BBA5F12-0D3E-4414-B1B5-AB39D1B47BEB}"/>
                    </a:ext>
                  </a:extLst>
                </p14:cNvPr>
                <p14:cNvContentPartPr/>
                <p14:nvPr/>
              </p14:nvContentPartPr>
              <p14:xfrm>
                <a:off x="6945555" y="2227890"/>
                <a:ext cx="185040" cy="187920"/>
              </p14:xfrm>
            </p:contentPart>
          </mc:Choice>
          <mc:Fallback>
            <p:pic>
              <p:nvPicPr>
                <p:cNvPr id="22" name="Ink 21">
                  <a:extLst>
                    <a:ext uri="{FF2B5EF4-FFF2-40B4-BE49-F238E27FC236}">
                      <a16:creationId xmlns:a16="http://schemas.microsoft.com/office/drawing/2014/main" id="{6BBA5F12-0D3E-4414-B1B5-AB39D1B47BEB}"/>
                    </a:ext>
                  </a:extLst>
                </p:cNvPr>
                <p:cNvPicPr/>
                <p:nvPr/>
              </p:nvPicPr>
              <p:blipFill>
                <a:blip r:embed="rId31"/>
                <a:stretch>
                  <a:fillRect/>
                </a:stretch>
              </p:blipFill>
              <p:spPr>
                <a:xfrm>
                  <a:off x="6936915" y="2219250"/>
                  <a:ext cx="202680" cy="2055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32">
              <p14:nvContentPartPr>
                <p14:cNvPr id="23" name="Ink 22">
                  <a:extLst>
                    <a:ext uri="{FF2B5EF4-FFF2-40B4-BE49-F238E27FC236}">
                      <a16:creationId xmlns:a16="http://schemas.microsoft.com/office/drawing/2014/main" id="{8567082F-A0DC-482C-AA6C-229F6F4D040E}"/>
                    </a:ext>
                  </a:extLst>
                </p14:cNvPr>
                <p14:cNvContentPartPr/>
                <p14:nvPr/>
              </p14:nvContentPartPr>
              <p14:xfrm>
                <a:off x="7188195" y="2210250"/>
                <a:ext cx="182520" cy="158040"/>
              </p14:xfrm>
            </p:contentPart>
          </mc:Choice>
          <mc:Fallback>
            <p:pic>
              <p:nvPicPr>
                <p:cNvPr id="23" name="Ink 22">
                  <a:extLst>
                    <a:ext uri="{FF2B5EF4-FFF2-40B4-BE49-F238E27FC236}">
                      <a16:creationId xmlns:a16="http://schemas.microsoft.com/office/drawing/2014/main" id="{8567082F-A0DC-482C-AA6C-229F6F4D040E}"/>
                    </a:ext>
                  </a:extLst>
                </p:cNvPr>
                <p:cNvPicPr/>
                <p:nvPr/>
              </p:nvPicPr>
              <p:blipFill>
                <a:blip r:embed="rId33"/>
                <a:stretch>
                  <a:fillRect/>
                </a:stretch>
              </p:blipFill>
              <p:spPr>
                <a:xfrm>
                  <a:off x="7179195" y="2201610"/>
                  <a:ext cx="200160" cy="17568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D781EDF2-3CEF-4578-99DC-29667A022237}"/>
              </a:ext>
            </a:extLst>
          </p:cNvPr>
          <p:cNvGrpSpPr/>
          <p:nvPr/>
        </p:nvGrpSpPr>
        <p:grpSpPr>
          <a:xfrm>
            <a:off x="7486995" y="1611570"/>
            <a:ext cx="920880" cy="885240"/>
            <a:chOff x="7486995" y="1611570"/>
            <a:chExt cx="920880" cy="88524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34">
              <p14:nvContentPartPr>
                <p14:cNvPr id="25" name="Ink 24">
                  <a:extLst>
                    <a:ext uri="{FF2B5EF4-FFF2-40B4-BE49-F238E27FC236}">
                      <a16:creationId xmlns:a16="http://schemas.microsoft.com/office/drawing/2014/main" id="{7536EC45-3B25-4333-A4B6-C1A2C5BC714E}"/>
                    </a:ext>
                  </a:extLst>
                </p14:cNvPr>
                <p14:cNvContentPartPr/>
                <p14:nvPr/>
              </p14:nvContentPartPr>
              <p14:xfrm>
                <a:off x="7491675" y="1611570"/>
                <a:ext cx="300600" cy="264240"/>
              </p14:xfrm>
            </p:contentPart>
          </mc:Choice>
          <mc:Fallback>
            <p:pic>
              <p:nvPicPr>
                <p:cNvPr id="25" name="Ink 24">
                  <a:extLst>
                    <a:ext uri="{FF2B5EF4-FFF2-40B4-BE49-F238E27FC236}">
                      <a16:creationId xmlns:a16="http://schemas.microsoft.com/office/drawing/2014/main" id="{7536EC45-3B25-4333-A4B6-C1A2C5BC714E}"/>
                    </a:ext>
                  </a:extLst>
                </p:cNvPr>
                <p:cNvPicPr/>
                <p:nvPr/>
              </p:nvPicPr>
              <p:blipFill>
                <a:blip r:embed="rId35"/>
                <a:stretch>
                  <a:fillRect/>
                </a:stretch>
              </p:blipFill>
              <p:spPr>
                <a:xfrm>
                  <a:off x="7483035" y="1602570"/>
                  <a:ext cx="318240" cy="281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36">
              <p14:nvContentPartPr>
                <p14:cNvPr id="26" name="Ink 25">
                  <a:extLst>
                    <a:ext uri="{FF2B5EF4-FFF2-40B4-BE49-F238E27FC236}">
                      <a16:creationId xmlns:a16="http://schemas.microsoft.com/office/drawing/2014/main" id="{EB1E98E5-938E-429B-9F3F-1C790D974AEC}"/>
                    </a:ext>
                  </a:extLst>
                </p14:cNvPr>
                <p14:cNvContentPartPr/>
                <p14:nvPr/>
              </p14:nvContentPartPr>
              <p14:xfrm>
                <a:off x="7630275" y="1742250"/>
                <a:ext cx="45360" cy="301320"/>
              </p14:xfrm>
            </p:contentPart>
          </mc:Choice>
          <mc:Fallback>
            <p:pic>
              <p:nvPicPr>
                <p:cNvPr id="26" name="Ink 25">
                  <a:extLst>
                    <a:ext uri="{FF2B5EF4-FFF2-40B4-BE49-F238E27FC236}">
                      <a16:creationId xmlns:a16="http://schemas.microsoft.com/office/drawing/2014/main" id="{EB1E98E5-938E-429B-9F3F-1C790D974AEC}"/>
                    </a:ext>
                  </a:extLst>
                </p:cNvPr>
                <p:cNvPicPr/>
                <p:nvPr/>
              </p:nvPicPr>
              <p:blipFill>
                <a:blip r:embed="rId37"/>
                <a:stretch>
                  <a:fillRect/>
                </a:stretch>
              </p:blipFill>
              <p:spPr>
                <a:xfrm>
                  <a:off x="7621275" y="1733250"/>
                  <a:ext cx="63000" cy="318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38">
              <p14:nvContentPartPr>
                <p14:cNvPr id="27" name="Ink 26">
                  <a:extLst>
                    <a:ext uri="{FF2B5EF4-FFF2-40B4-BE49-F238E27FC236}">
                      <a16:creationId xmlns:a16="http://schemas.microsoft.com/office/drawing/2014/main" id="{42299084-7C7E-4771-BE26-78348AA667B8}"/>
                    </a:ext>
                  </a:extLst>
                </p14:cNvPr>
                <p14:cNvContentPartPr/>
                <p14:nvPr/>
              </p14:nvContentPartPr>
              <p14:xfrm>
                <a:off x="7910715" y="1633890"/>
                <a:ext cx="248400" cy="376560"/>
              </p14:xfrm>
            </p:contentPart>
          </mc:Choice>
          <mc:Fallback>
            <p:pic>
              <p:nvPicPr>
                <p:cNvPr id="27" name="Ink 26">
                  <a:extLst>
                    <a:ext uri="{FF2B5EF4-FFF2-40B4-BE49-F238E27FC236}">
                      <a16:creationId xmlns:a16="http://schemas.microsoft.com/office/drawing/2014/main" id="{42299084-7C7E-4771-BE26-78348AA667B8}"/>
                    </a:ext>
                  </a:extLst>
                </p:cNvPr>
                <p:cNvPicPr/>
                <p:nvPr/>
              </p:nvPicPr>
              <p:blipFill>
                <a:blip r:embed="rId39"/>
                <a:stretch>
                  <a:fillRect/>
                </a:stretch>
              </p:blipFill>
              <p:spPr>
                <a:xfrm>
                  <a:off x="7902075" y="1624890"/>
                  <a:ext cx="266040" cy="3942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40">
              <p14:nvContentPartPr>
                <p14:cNvPr id="29" name="Ink 28">
                  <a:extLst>
                    <a:ext uri="{FF2B5EF4-FFF2-40B4-BE49-F238E27FC236}">
                      <a16:creationId xmlns:a16="http://schemas.microsoft.com/office/drawing/2014/main" id="{6AAD7BF0-D53A-4EBB-92FC-68F16DE7AF81}"/>
                    </a:ext>
                  </a:extLst>
                </p14:cNvPr>
                <p14:cNvContentPartPr/>
                <p14:nvPr/>
              </p14:nvContentPartPr>
              <p14:xfrm>
                <a:off x="7486995" y="2216730"/>
                <a:ext cx="137880" cy="262800"/>
              </p14:xfrm>
            </p:contentPart>
          </mc:Choice>
          <mc:Fallback>
            <p:pic>
              <p:nvPicPr>
                <p:cNvPr id="29" name="Ink 28">
                  <a:extLst>
                    <a:ext uri="{FF2B5EF4-FFF2-40B4-BE49-F238E27FC236}">
                      <a16:creationId xmlns:a16="http://schemas.microsoft.com/office/drawing/2014/main" id="{6AAD7BF0-D53A-4EBB-92FC-68F16DE7AF81}"/>
                    </a:ext>
                  </a:extLst>
                </p:cNvPr>
                <p:cNvPicPr/>
                <p:nvPr/>
              </p:nvPicPr>
              <p:blipFill>
                <a:blip r:embed="rId41"/>
                <a:stretch>
                  <a:fillRect/>
                </a:stretch>
              </p:blipFill>
              <p:spPr>
                <a:xfrm>
                  <a:off x="7478355" y="2208090"/>
                  <a:ext cx="155520" cy="2804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42">
              <p14:nvContentPartPr>
                <p14:cNvPr id="30" name="Ink 29">
                  <a:extLst>
                    <a:ext uri="{FF2B5EF4-FFF2-40B4-BE49-F238E27FC236}">
                      <a16:creationId xmlns:a16="http://schemas.microsoft.com/office/drawing/2014/main" id="{F4835093-F67F-4BC9-9E84-0F5143121B74}"/>
                    </a:ext>
                  </a:extLst>
                </p14:cNvPr>
                <p14:cNvContentPartPr/>
                <p14:nvPr/>
              </p14:nvContentPartPr>
              <p14:xfrm>
                <a:off x="7715235" y="2083890"/>
                <a:ext cx="120960" cy="370440"/>
              </p14:xfrm>
            </p:contentPart>
          </mc:Choice>
          <mc:Fallback>
            <p:pic>
              <p:nvPicPr>
                <p:cNvPr id="30" name="Ink 29">
                  <a:extLst>
                    <a:ext uri="{FF2B5EF4-FFF2-40B4-BE49-F238E27FC236}">
                      <a16:creationId xmlns:a16="http://schemas.microsoft.com/office/drawing/2014/main" id="{F4835093-F67F-4BC9-9E84-0F5143121B74}"/>
                    </a:ext>
                  </a:extLst>
                </p:cNvPr>
                <p:cNvPicPr/>
                <p:nvPr/>
              </p:nvPicPr>
              <p:blipFill>
                <a:blip r:embed="rId43"/>
                <a:stretch>
                  <a:fillRect/>
                </a:stretch>
              </p:blipFill>
              <p:spPr>
                <a:xfrm>
                  <a:off x="7706235" y="2074890"/>
                  <a:ext cx="138600" cy="3880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44">
              <p14:nvContentPartPr>
                <p14:cNvPr id="31" name="Ink 30">
                  <a:extLst>
                    <a:ext uri="{FF2B5EF4-FFF2-40B4-BE49-F238E27FC236}">
                      <a16:creationId xmlns:a16="http://schemas.microsoft.com/office/drawing/2014/main" id="{85F5FEB8-17C5-4F46-B5E8-A8649085A244}"/>
                    </a:ext>
                  </a:extLst>
                </p14:cNvPr>
                <p14:cNvContentPartPr/>
                <p14:nvPr/>
              </p14:nvContentPartPr>
              <p14:xfrm>
                <a:off x="7893435" y="2299890"/>
                <a:ext cx="23040" cy="146880"/>
              </p14:xfrm>
            </p:contentPart>
          </mc:Choice>
          <mc:Fallback>
            <p:pic>
              <p:nvPicPr>
                <p:cNvPr id="31" name="Ink 30">
                  <a:extLst>
                    <a:ext uri="{FF2B5EF4-FFF2-40B4-BE49-F238E27FC236}">
                      <a16:creationId xmlns:a16="http://schemas.microsoft.com/office/drawing/2014/main" id="{85F5FEB8-17C5-4F46-B5E8-A8649085A244}"/>
                    </a:ext>
                  </a:extLst>
                </p:cNvPr>
                <p:cNvPicPr/>
                <p:nvPr/>
              </p:nvPicPr>
              <p:blipFill>
                <a:blip r:embed="rId45"/>
                <a:stretch>
                  <a:fillRect/>
                </a:stretch>
              </p:blipFill>
              <p:spPr>
                <a:xfrm>
                  <a:off x="7884435" y="2291250"/>
                  <a:ext cx="40680" cy="164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46">
              <p14:nvContentPartPr>
                <p14:cNvPr id="32" name="Ink 31">
                  <a:extLst>
                    <a:ext uri="{FF2B5EF4-FFF2-40B4-BE49-F238E27FC236}">
                      <a16:creationId xmlns:a16="http://schemas.microsoft.com/office/drawing/2014/main" id="{F38F52F0-DB96-4F56-98ED-37C6D10FA693}"/>
                    </a:ext>
                  </a:extLst>
                </p14:cNvPr>
                <p14:cNvContentPartPr/>
                <p14:nvPr/>
              </p14:nvContentPartPr>
              <p14:xfrm>
                <a:off x="7920435" y="2156610"/>
                <a:ext cx="360" cy="360"/>
              </p14:xfrm>
            </p:contentPart>
          </mc:Choice>
          <mc:Fallback>
            <p:pic>
              <p:nvPicPr>
                <p:cNvPr id="32" name="Ink 31">
                  <a:extLst>
                    <a:ext uri="{FF2B5EF4-FFF2-40B4-BE49-F238E27FC236}">
                      <a16:creationId xmlns:a16="http://schemas.microsoft.com/office/drawing/2014/main" id="{F38F52F0-DB96-4F56-98ED-37C6D10FA693}"/>
                    </a:ext>
                  </a:extLst>
                </p:cNvPr>
                <p:cNvPicPr/>
                <p:nvPr/>
              </p:nvPicPr>
              <p:blipFill>
                <a:blip r:embed="rId47"/>
                <a:stretch>
                  <a:fillRect/>
                </a:stretch>
              </p:blipFill>
              <p:spPr>
                <a:xfrm>
                  <a:off x="7911435" y="2147970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48">
              <p14:nvContentPartPr>
                <p14:cNvPr id="33" name="Ink 32">
                  <a:extLst>
                    <a:ext uri="{FF2B5EF4-FFF2-40B4-BE49-F238E27FC236}">
                      <a16:creationId xmlns:a16="http://schemas.microsoft.com/office/drawing/2014/main" id="{B0DC095E-4698-4828-ABC6-6FC598748791}"/>
                    </a:ext>
                  </a:extLst>
                </p14:cNvPr>
                <p14:cNvContentPartPr/>
                <p14:nvPr/>
              </p14:nvContentPartPr>
              <p14:xfrm>
                <a:off x="8005035" y="2099010"/>
                <a:ext cx="99720" cy="397800"/>
              </p14:xfrm>
            </p:contentPart>
          </mc:Choice>
          <mc:Fallback>
            <p:pic>
              <p:nvPicPr>
                <p:cNvPr id="33" name="Ink 32">
                  <a:extLst>
                    <a:ext uri="{FF2B5EF4-FFF2-40B4-BE49-F238E27FC236}">
                      <a16:creationId xmlns:a16="http://schemas.microsoft.com/office/drawing/2014/main" id="{B0DC095E-4698-4828-ABC6-6FC598748791}"/>
                    </a:ext>
                  </a:extLst>
                </p:cNvPr>
                <p:cNvPicPr/>
                <p:nvPr/>
              </p:nvPicPr>
              <p:blipFill>
                <a:blip r:embed="rId49"/>
                <a:stretch>
                  <a:fillRect/>
                </a:stretch>
              </p:blipFill>
              <p:spPr>
                <a:xfrm>
                  <a:off x="7996035" y="2090370"/>
                  <a:ext cx="117360" cy="4154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50">
              <p14:nvContentPartPr>
                <p14:cNvPr id="34" name="Ink 33">
                  <a:extLst>
                    <a:ext uri="{FF2B5EF4-FFF2-40B4-BE49-F238E27FC236}">
                      <a16:creationId xmlns:a16="http://schemas.microsoft.com/office/drawing/2014/main" id="{F68281A1-A838-4500-96DF-71963FCB12CC}"/>
                    </a:ext>
                  </a:extLst>
                </p14:cNvPr>
                <p14:cNvContentPartPr/>
                <p14:nvPr/>
              </p14:nvContentPartPr>
              <p14:xfrm>
                <a:off x="8027355" y="2309970"/>
                <a:ext cx="360" cy="360"/>
              </p14:xfrm>
            </p:contentPart>
          </mc:Choice>
          <mc:Fallback>
            <p:pic>
              <p:nvPicPr>
                <p:cNvPr id="34" name="Ink 33">
                  <a:extLst>
                    <a:ext uri="{FF2B5EF4-FFF2-40B4-BE49-F238E27FC236}">
                      <a16:creationId xmlns:a16="http://schemas.microsoft.com/office/drawing/2014/main" id="{F68281A1-A838-4500-96DF-71963FCB12CC}"/>
                    </a:ext>
                  </a:extLst>
                </p:cNvPr>
                <p:cNvPicPr/>
                <p:nvPr/>
              </p:nvPicPr>
              <p:blipFill>
                <a:blip r:embed="rId47"/>
                <a:stretch>
                  <a:fillRect/>
                </a:stretch>
              </p:blipFill>
              <p:spPr>
                <a:xfrm>
                  <a:off x="8018715" y="2300970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51">
              <p14:nvContentPartPr>
                <p14:cNvPr id="35" name="Ink 34">
                  <a:extLst>
                    <a:ext uri="{FF2B5EF4-FFF2-40B4-BE49-F238E27FC236}">
                      <a16:creationId xmlns:a16="http://schemas.microsoft.com/office/drawing/2014/main" id="{389B7D95-152F-4EBC-8F01-EF436C3B1F0C}"/>
                    </a:ext>
                  </a:extLst>
                </p14:cNvPr>
                <p14:cNvContentPartPr/>
                <p14:nvPr/>
              </p14:nvContentPartPr>
              <p14:xfrm>
                <a:off x="8187915" y="2248410"/>
                <a:ext cx="219960" cy="220320"/>
              </p14:xfrm>
            </p:contentPart>
          </mc:Choice>
          <mc:Fallback>
            <p:pic>
              <p:nvPicPr>
                <p:cNvPr id="35" name="Ink 34">
                  <a:extLst>
                    <a:ext uri="{FF2B5EF4-FFF2-40B4-BE49-F238E27FC236}">
                      <a16:creationId xmlns:a16="http://schemas.microsoft.com/office/drawing/2014/main" id="{389B7D95-152F-4EBC-8F01-EF436C3B1F0C}"/>
                    </a:ext>
                  </a:extLst>
                </p:cNvPr>
                <p:cNvPicPr/>
                <p:nvPr/>
              </p:nvPicPr>
              <p:blipFill>
                <a:blip r:embed="rId52"/>
                <a:stretch>
                  <a:fillRect/>
                </a:stretch>
              </p:blipFill>
              <p:spPr>
                <a:xfrm>
                  <a:off x="8178915" y="2239770"/>
                  <a:ext cx="237600" cy="237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53">
              <p14:nvContentPartPr>
                <p14:cNvPr id="36" name="Ink 35">
                  <a:extLst>
                    <a:ext uri="{FF2B5EF4-FFF2-40B4-BE49-F238E27FC236}">
                      <a16:creationId xmlns:a16="http://schemas.microsoft.com/office/drawing/2014/main" id="{5123DC0E-4D23-4494-854B-8D862C57A1E2}"/>
                    </a:ext>
                  </a:extLst>
                </p14:cNvPr>
                <p14:cNvContentPartPr/>
                <p14:nvPr/>
              </p14:nvContentPartPr>
              <p14:xfrm>
                <a:off x="7960755" y="2181810"/>
                <a:ext cx="254520" cy="41040"/>
              </p14:xfrm>
            </p:contentPart>
          </mc:Choice>
          <mc:Fallback>
            <p:pic>
              <p:nvPicPr>
                <p:cNvPr id="36" name="Ink 35">
                  <a:extLst>
                    <a:ext uri="{FF2B5EF4-FFF2-40B4-BE49-F238E27FC236}">
                      <a16:creationId xmlns:a16="http://schemas.microsoft.com/office/drawing/2014/main" id="{5123DC0E-4D23-4494-854B-8D862C57A1E2}"/>
                    </a:ext>
                  </a:extLst>
                </p:cNvPr>
                <p:cNvPicPr/>
                <p:nvPr/>
              </p:nvPicPr>
              <p:blipFill>
                <a:blip r:embed="rId54"/>
                <a:stretch>
                  <a:fillRect/>
                </a:stretch>
              </p:blipFill>
              <p:spPr>
                <a:xfrm>
                  <a:off x="7951755" y="2172810"/>
                  <a:ext cx="272160" cy="5868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50" name="Group 49">
            <a:extLst>
              <a:ext uri="{FF2B5EF4-FFF2-40B4-BE49-F238E27FC236}">
                <a16:creationId xmlns:a16="http://schemas.microsoft.com/office/drawing/2014/main" id="{366B5056-2FE6-4F20-9AFC-63256ECFB686}"/>
              </a:ext>
            </a:extLst>
          </p:cNvPr>
          <p:cNvGrpSpPr/>
          <p:nvPr/>
        </p:nvGrpSpPr>
        <p:grpSpPr>
          <a:xfrm>
            <a:off x="8591115" y="1573410"/>
            <a:ext cx="1865880" cy="987840"/>
            <a:chOff x="8591115" y="1573410"/>
            <a:chExt cx="1865880" cy="98784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55">
              <p14:nvContentPartPr>
                <p14:cNvPr id="38" name="Ink 37">
                  <a:extLst>
                    <a:ext uri="{FF2B5EF4-FFF2-40B4-BE49-F238E27FC236}">
                      <a16:creationId xmlns:a16="http://schemas.microsoft.com/office/drawing/2014/main" id="{0E490259-B93F-4CA5-AD98-5BB9984125CD}"/>
                    </a:ext>
                  </a:extLst>
                </p14:cNvPr>
                <p14:cNvContentPartPr/>
                <p14:nvPr/>
              </p14:nvContentPartPr>
              <p14:xfrm>
                <a:off x="8674635" y="1636770"/>
                <a:ext cx="67680" cy="392400"/>
              </p14:xfrm>
            </p:contentPart>
          </mc:Choice>
          <mc:Fallback>
            <p:pic>
              <p:nvPicPr>
                <p:cNvPr id="38" name="Ink 37">
                  <a:extLst>
                    <a:ext uri="{FF2B5EF4-FFF2-40B4-BE49-F238E27FC236}">
                      <a16:creationId xmlns:a16="http://schemas.microsoft.com/office/drawing/2014/main" id="{0E490259-B93F-4CA5-AD98-5BB9984125CD}"/>
                    </a:ext>
                  </a:extLst>
                </p:cNvPr>
                <p:cNvPicPr/>
                <p:nvPr/>
              </p:nvPicPr>
              <p:blipFill>
                <a:blip r:embed="rId56"/>
                <a:stretch>
                  <a:fillRect/>
                </a:stretch>
              </p:blipFill>
              <p:spPr>
                <a:xfrm>
                  <a:off x="8665995" y="1627770"/>
                  <a:ext cx="85320" cy="410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57">
              <p14:nvContentPartPr>
                <p14:cNvPr id="39" name="Ink 38">
                  <a:extLst>
                    <a:ext uri="{FF2B5EF4-FFF2-40B4-BE49-F238E27FC236}">
                      <a16:creationId xmlns:a16="http://schemas.microsoft.com/office/drawing/2014/main" id="{AD086927-89EF-4509-B746-1C7D53DDD9D6}"/>
                    </a:ext>
                  </a:extLst>
                </p14:cNvPr>
                <p14:cNvContentPartPr/>
                <p14:nvPr/>
              </p14:nvContentPartPr>
              <p14:xfrm>
                <a:off x="8845275" y="1573410"/>
                <a:ext cx="271800" cy="482760"/>
              </p14:xfrm>
            </p:contentPart>
          </mc:Choice>
          <mc:Fallback>
            <p:pic>
              <p:nvPicPr>
                <p:cNvPr id="39" name="Ink 38">
                  <a:extLst>
                    <a:ext uri="{FF2B5EF4-FFF2-40B4-BE49-F238E27FC236}">
                      <a16:creationId xmlns:a16="http://schemas.microsoft.com/office/drawing/2014/main" id="{AD086927-89EF-4509-B746-1C7D53DDD9D6}"/>
                    </a:ext>
                  </a:extLst>
                </p:cNvPr>
                <p:cNvPicPr/>
                <p:nvPr/>
              </p:nvPicPr>
              <p:blipFill>
                <a:blip r:embed="rId58"/>
                <a:stretch>
                  <a:fillRect/>
                </a:stretch>
              </p:blipFill>
              <p:spPr>
                <a:xfrm>
                  <a:off x="8836635" y="1564410"/>
                  <a:ext cx="289440" cy="5004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59">
              <p14:nvContentPartPr>
                <p14:cNvPr id="41" name="Ink 40">
                  <a:extLst>
                    <a:ext uri="{FF2B5EF4-FFF2-40B4-BE49-F238E27FC236}">
                      <a16:creationId xmlns:a16="http://schemas.microsoft.com/office/drawing/2014/main" id="{E138AFE6-6430-4DB4-908D-EADD5DDC9A22}"/>
                    </a:ext>
                  </a:extLst>
                </p14:cNvPr>
                <p14:cNvContentPartPr/>
                <p14:nvPr/>
              </p14:nvContentPartPr>
              <p14:xfrm>
                <a:off x="8591115" y="2254530"/>
                <a:ext cx="190080" cy="271440"/>
              </p14:xfrm>
            </p:contentPart>
          </mc:Choice>
          <mc:Fallback>
            <p:pic>
              <p:nvPicPr>
                <p:cNvPr id="41" name="Ink 40">
                  <a:extLst>
                    <a:ext uri="{FF2B5EF4-FFF2-40B4-BE49-F238E27FC236}">
                      <a16:creationId xmlns:a16="http://schemas.microsoft.com/office/drawing/2014/main" id="{E138AFE6-6430-4DB4-908D-EADD5DDC9A22}"/>
                    </a:ext>
                  </a:extLst>
                </p:cNvPr>
                <p:cNvPicPr/>
                <p:nvPr/>
              </p:nvPicPr>
              <p:blipFill>
                <a:blip r:embed="rId60"/>
                <a:stretch>
                  <a:fillRect/>
                </a:stretch>
              </p:blipFill>
              <p:spPr>
                <a:xfrm>
                  <a:off x="8582475" y="2245890"/>
                  <a:ext cx="207720" cy="2890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61">
              <p14:nvContentPartPr>
                <p14:cNvPr id="42" name="Ink 41">
                  <a:extLst>
                    <a:ext uri="{FF2B5EF4-FFF2-40B4-BE49-F238E27FC236}">
                      <a16:creationId xmlns:a16="http://schemas.microsoft.com/office/drawing/2014/main" id="{09A127D0-9DFC-467C-BF7B-630CCCED3D15}"/>
                    </a:ext>
                  </a:extLst>
                </p14:cNvPr>
                <p14:cNvContentPartPr/>
                <p14:nvPr/>
              </p14:nvContentPartPr>
              <p14:xfrm>
                <a:off x="8845275" y="2136450"/>
                <a:ext cx="179640" cy="424800"/>
              </p14:xfrm>
            </p:contentPart>
          </mc:Choice>
          <mc:Fallback>
            <p:pic>
              <p:nvPicPr>
                <p:cNvPr id="42" name="Ink 41">
                  <a:extLst>
                    <a:ext uri="{FF2B5EF4-FFF2-40B4-BE49-F238E27FC236}">
                      <a16:creationId xmlns:a16="http://schemas.microsoft.com/office/drawing/2014/main" id="{09A127D0-9DFC-467C-BF7B-630CCCED3D15}"/>
                    </a:ext>
                  </a:extLst>
                </p:cNvPr>
                <p:cNvPicPr/>
                <p:nvPr/>
              </p:nvPicPr>
              <p:blipFill>
                <a:blip r:embed="rId62"/>
                <a:stretch>
                  <a:fillRect/>
                </a:stretch>
              </p:blipFill>
              <p:spPr>
                <a:xfrm>
                  <a:off x="8836275" y="2127810"/>
                  <a:ext cx="197280" cy="4424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63">
              <p14:nvContentPartPr>
                <p14:cNvPr id="43" name="Ink 42">
                  <a:extLst>
                    <a:ext uri="{FF2B5EF4-FFF2-40B4-BE49-F238E27FC236}">
                      <a16:creationId xmlns:a16="http://schemas.microsoft.com/office/drawing/2014/main" id="{242C386E-0249-4C12-9F1C-F8E8C2E075B5}"/>
                    </a:ext>
                  </a:extLst>
                </p14:cNvPr>
                <p14:cNvContentPartPr/>
                <p14:nvPr/>
              </p14:nvContentPartPr>
              <p14:xfrm>
                <a:off x="9130755" y="2317530"/>
                <a:ext cx="14040" cy="213840"/>
              </p14:xfrm>
            </p:contentPart>
          </mc:Choice>
          <mc:Fallback>
            <p:pic>
              <p:nvPicPr>
                <p:cNvPr id="43" name="Ink 42">
                  <a:extLst>
                    <a:ext uri="{FF2B5EF4-FFF2-40B4-BE49-F238E27FC236}">
                      <a16:creationId xmlns:a16="http://schemas.microsoft.com/office/drawing/2014/main" id="{242C386E-0249-4C12-9F1C-F8E8C2E075B5}"/>
                    </a:ext>
                  </a:extLst>
                </p:cNvPr>
                <p:cNvPicPr/>
                <p:nvPr/>
              </p:nvPicPr>
              <p:blipFill>
                <a:blip r:embed="rId64"/>
                <a:stretch>
                  <a:fillRect/>
                </a:stretch>
              </p:blipFill>
              <p:spPr>
                <a:xfrm>
                  <a:off x="9122115" y="2308530"/>
                  <a:ext cx="31680" cy="2314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65">
              <p14:nvContentPartPr>
                <p14:cNvPr id="44" name="Ink 43">
                  <a:extLst>
                    <a:ext uri="{FF2B5EF4-FFF2-40B4-BE49-F238E27FC236}">
                      <a16:creationId xmlns:a16="http://schemas.microsoft.com/office/drawing/2014/main" id="{3BA7C595-81AA-4505-B9DF-B7B12B8B8B3E}"/>
                    </a:ext>
                  </a:extLst>
                </p14:cNvPr>
                <p14:cNvContentPartPr/>
                <p14:nvPr/>
              </p14:nvContentPartPr>
              <p14:xfrm>
                <a:off x="9188715" y="2194410"/>
                <a:ext cx="360" cy="360"/>
              </p14:xfrm>
            </p:contentPart>
          </mc:Choice>
          <mc:Fallback>
            <p:pic>
              <p:nvPicPr>
                <p:cNvPr id="44" name="Ink 43">
                  <a:extLst>
                    <a:ext uri="{FF2B5EF4-FFF2-40B4-BE49-F238E27FC236}">
                      <a16:creationId xmlns:a16="http://schemas.microsoft.com/office/drawing/2014/main" id="{3BA7C595-81AA-4505-B9DF-B7B12B8B8B3E}"/>
                    </a:ext>
                  </a:extLst>
                </p:cNvPr>
                <p:cNvPicPr/>
                <p:nvPr/>
              </p:nvPicPr>
              <p:blipFill>
                <a:blip r:embed="rId47"/>
                <a:stretch>
                  <a:fillRect/>
                </a:stretch>
              </p:blipFill>
              <p:spPr>
                <a:xfrm>
                  <a:off x="9180075" y="2185410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66">
              <p14:nvContentPartPr>
                <p14:cNvPr id="45" name="Ink 44">
                  <a:extLst>
                    <a:ext uri="{FF2B5EF4-FFF2-40B4-BE49-F238E27FC236}">
                      <a16:creationId xmlns:a16="http://schemas.microsoft.com/office/drawing/2014/main" id="{AA57EBF7-9C21-4089-B5A9-9AA0CACC5371}"/>
                    </a:ext>
                  </a:extLst>
                </p14:cNvPr>
                <p14:cNvContentPartPr/>
                <p14:nvPr/>
              </p14:nvContentPartPr>
              <p14:xfrm>
                <a:off x="9256035" y="2129250"/>
                <a:ext cx="158040" cy="388080"/>
              </p14:xfrm>
            </p:contentPart>
          </mc:Choice>
          <mc:Fallback>
            <p:pic>
              <p:nvPicPr>
                <p:cNvPr id="45" name="Ink 44">
                  <a:extLst>
                    <a:ext uri="{FF2B5EF4-FFF2-40B4-BE49-F238E27FC236}">
                      <a16:creationId xmlns:a16="http://schemas.microsoft.com/office/drawing/2014/main" id="{AA57EBF7-9C21-4089-B5A9-9AA0CACC5371}"/>
                    </a:ext>
                  </a:extLst>
                </p:cNvPr>
                <p:cNvPicPr/>
                <p:nvPr/>
              </p:nvPicPr>
              <p:blipFill>
                <a:blip r:embed="rId67"/>
                <a:stretch>
                  <a:fillRect/>
                </a:stretch>
              </p:blipFill>
              <p:spPr>
                <a:xfrm>
                  <a:off x="9247035" y="2120250"/>
                  <a:ext cx="175680" cy="405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68">
              <p14:nvContentPartPr>
                <p14:cNvPr id="46" name="Ink 45">
                  <a:extLst>
                    <a:ext uri="{FF2B5EF4-FFF2-40B4-BE49-F238E27FC236}">
                      <a16:creationId xmlns:a16="http://schemas.microsoft.com/office/drawing/2014/main" id="{5173FD08-44A2-47B0-80B1-24EDEF05A805}"/>
                    </a:ext>
                  </a:extLst>
                </p14:cNvPr>
                <p14:cNvContentPartPr/>
                <p14:nvPr/>
              </p14:nvContentPartPr>
              <p14:xfrm>
                <a:off x="9260355" y="2249850"/>
                <a:ext cx="107280" cy="88200"/>
              </p14:xfrm>
            </p:contentPart>
          </mc:Choice>
          <mc:Fallback>
            <p:pic>
              <p:nvPicPr>
                <p:cNvPr id="46" name="Ink 45">
                  <a:extLst>
                    <a:ext uri="{FF2B5EF4-FFF2-40B4-BE49-F238E27FC236}">
                      <a16:creationId xmlns:a16="http://schemas.microsoft.com/office/drawing/2014/main" id="{5173FD08-44A2-47B0-80B1-24EDEF05A805}"/>
                    </a:ext>
                  </a:extLst>
                </p:cNvPr>
                <p:cNvPicPr/>
                <p:nvPr/>
              </p:nvPicPr>
              <p:blipFill>
                <a:blip r:embed="rId69"/>
                <a:stretch>
                  <a:fillRect/>
                </a:stretch>
              </p:blipFill>
              <p:spPr>
                <a:xfrm>
                  <a:off x="9251715" y="2240850"/>
                  <a:ext cx="124920" cy="1058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70">
              <p14:nvContentPartPr>
                <p14:cNvPr id="47" name="Ink 46">
                  <a:extLst>
                    <a:ext uri="{FF2B5EF4-FFF2-40B4-BE49-F238E27FC236}">
                      <a16:creationId xmlns:a16="http://schemas.microsoft.com/office/drawing/2014/main" id="{7AE28123-606C-47AE-89C4-806F0B29C528}"/>
                    </a:ext>
                  </a:extLst>
                </p14:cNvPr>
                <p14:cNvContentPartPr/>
                <p14:nvPr/>
              </p14:nvContentPartPr>
              <p14:xfrm>
                <a:off x="9446835" y="2305290"/>
                <a:ext cx="311400" cy="252360"/>
              </p14:xfrm>
            </p:contentPart>
          </mc:Choice>
          <mc:Fallback>
            <p:pic>
              <p:nvPicPr>
                <p:cNvPr id="47" name="Ink 46">
                  <a:extLst>
                    <a:ext uri="{FF2B5EF4-FFF2-40B4-BE49-F238E27FC236}">
                      <a16:creationId xmlns:a16="http://schemas.microsoft.com/office/drawing/2014/main" id="{7AE28123-606C-47AE-89C4-806F0B29C528}"/>
                    </a:ext>
                  </a:extLst>
                </p:cNvPr>
                <p:cNvPicPr/>
                <p:nvPr/>
              </p:nvPicPr>
              <p:blipFill>
                <a:blip r:embed="rId71"/>
                <a:stretch>
                  <a:fillRect/>
                </a:stretch>
              </p:blipFill>
              <p:spPr>
                <a:xfrm>
                  <a:off x="9437835" y="2296290"/>
                  <a:ext cx="329040" cy="270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72">
              <p14:nvContentPartPr>
                <p14:cNvPr id="48" name="Ink 47">
                  <a:extLst>
                    <a:ext uri="{FF2B5EF4-FFF2-40B4-BE49-F238E27FC236}">
                      <a16:creationId xmlns:a16="http://schemas.microsoft.com/office/drawing/2014/main" id="{9F8A3E57-84FB-451D-9201-FA6635410683}"/>
                    </a:ext>
                  </a:extLst>
                </p14:cNvPr>
                <p14:cNvContentPartPr/>
                <p14:nvPr/>
              </p14:nvContentPartPr>
              <p14:xfrm>
                <a:off x="10059195" y="1774650"/>
                <a:ext cx="397800" cy="14040"/>
              </p14:xfrm>
            </p:contentPart>
          </mc:Choice>
          <mc:Fallback>
            <p:pic>
              <p:nvPicPr>
                <p:cNvPr id="48" name="Ink 47">
                  <a:extLst>
                    <a:ext uri="{FF2B5EF4-FFF2-40B4-BE49-F238E27FC236}">
                      <a16:creationId xmlns:a16="http://schemas.microsoft.com/office/drawing/2014/main" id="{9F8A3E57-84FB-451D-9201-FA6635410683}"/>
                    </a:ext>
                  </a:extLst>
                </p:cNvPr>
                <p:cNvPicPr/>
                <p:nvPr/>
              </p:nvPicPr>
              <p:blipFill>
                <a:blip r:embed="rId73"/>
                <a:stretch>
                  <a:fillRect/>
                </a:stretch>
              </p:blipFill>
              <p:spPr>
                <a:xfrm>
                  <a:off x="10050555" y="1765650"/>
                  <a:ext cx="415440" cy="316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74">
              <p14:nvContentPartPr>
                <p14:cNvPr id="49" name="Ink 48">
                  <a:extLst>
                    <a:ext uri="{FF2B5EF4-FFF2-40B4-BE49-F238E27FC236}">
                      <a16:creationId xmlns:a16="http://schemas.microsoft.com/office/drawing/2014/main" id="{2A6E9AEE-6B77-4A6F-B41A-051E9D199048}"/>
                    </a:ext>
                  </a:extLst>
                </p14:cNvPr>
                <p14:cNvContentPartPr/>
                <p14:nvPr/>
              </p14:nvContentPartPr>
              <p14:xfrm>
                <a:off x="9952275" y="2317530"/>
                <a:ext cx="496080" cy="58320"/>
              </p14:xfrm>
            </p:contentPart>
          </mc:Choice>
          <mc:Fallback>
            <p:pic>
              <p:nvPicPr>
                <p:cNvPr id="49" name="Ink 48">
                  <a:extLst>
                    <a:ext uri="{FF2B5EF4-FFF2-40B4-BE49-F238E27FC236}">
                      <a16:creationId xmlns:a16="http://schemas.microsoft.com/office/drawing/2014/main" id="{2A6E9AEE-6B77-4A6F-B41A-051E9D199048}"/>
                    </a:ext>
                  </a:extLst>
                </p:cNvPr>
                <p:cNvPicPr/>
                <p:nvPr/>
              </p:nvPicPr>
              <p:blipFill>
                <a:blip r:embed="rId75"/>
                <a:stretch>
                  <a:fillRect/>
                </a:stretch>
              </p:blipFill>
              <p:spPr>
                <a:xfrm>
                  <a:off x="9943635" y="2308530"/>
                  <a:ext cx="513720" cy="7596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>
        <mc:Choice xmlns:p14="http://schemas.microsoft.com/office/powerpoint/2010/main" Requires="p14">
          <p:contentPart p14:bwMode="auto" r:id="rId76">
            <p14:nvContentPartPr>
              <p14:cNvPr id="51" name="Ink 50">
                <a:extLst>
                  <a:ext uri="{FF2B5EF4-FFF2-40B4-BE49-F238E27FC236}">
                    <a16:creationId xmlns:a16="http://schemas.microsoft.com/office/drawing/2014/main" id="{7E633B1E-9FA8-404C-955C-7F9D96AAC40A}"/>
                  </a:ext>
                </a:extLst>
              </p14:cNvPr>
              <p14:cNvContentPartPr/>
              <p14:nvPr/>
            </p14:nvContentPartPr>
            <p14:xfrm>
              <a:off x="7790835" y="1417890"/>
              <a:ext cx="360" cy="360"/>
            </p14:xfrm>
          </p:contentPart>
        </mc:Choice>
        <mc:Fallback>
          <p:pic>
            <p:nvPicPr>
              <p:cNvPr id="51" name="Ink 50">
                <a:extLst>
                  <a:ext uri="{FF2B5EF4-FFF2-40B4-BE49-F238E27FC236}">
                    <a16:creationId xmlns:a16="http://schemas.microsoft.com/office/drawing/2014/main" id="{7E633B1E-9FA8-404C-955C-7F9D96AAC40A}"/>
                  </a:ext>
                </a:extLst>
              </p:cNvPr>
              <p:cNvPicPr/>
              <p:nvPr/>
            </p:nvPicPr>
            <p:blipFill>
              <a:blip r:embed="rId47"/>
              <a:stretch>
                <a:fillRect/>
              </a:stretch>
            </p:blipFill>
            <p:spPr>
              <a:xfrm>
                <a:off x="7782195" y="1409250"/>
                <a:ext cx="18000" cy="18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77">
            <p14:nvContentPartPr>
              <p14:cNvPr id="89" name="Ink 88">
                <a:extLst>
                  <a:ext uri="{FF2B5EF4-FFF2-40B4-BE49-F238E27FC236}">
                    <a16:creationId xmlns:a16="http://schemas.microsoft.com/office/drawing/2014/main" id="{8FD78D28-98DA-44CA-AB44-1EB241405A85}"/>
                  </a:ext>
                </a:extLst>
              </p14:cNvPr>
              <p14:cNvContentPartPr/>
              <p14:nvPr/>
            </p14:nvContentPartPr>
            <p14:xfrm>
              <a:off x="5922435" y="3161010"/>
              <a:ext cx="249120" cy="515160"/>
            </p14:xfrm>
          </p:contentPart>
        </mc:Choice>
        <mc:Fallback>
          <p:pic>
            <p:nvPicPr>
              <p:cNvPr id="89" name="Ink 88">
                <a:extLst>
                  <a:ext uri="{FF2B5EF4-FFF2-40B4-BE49-F238E27FC236}">
                    <a16:creationId xmlns:a16="http://schemas.microsoft.com/office/drawing/2014/main" id="{8FD78D28-98DA-44CA-AB44-1EB241405A85}"/>
                  </a:ext>
                </a:extLst>
              </p:cNvPr>
              <p:cNvPicPr/>
              <p:nvPr/>
            </p:nvPicPr>
            <p:blipFill>
              <a:blip r:embed="rId78"/>
              <a:stretch>
                <a:fillRect/>
              </a:stretch>
            </p:blipFill>
            <p:spPr>
              <a:xfrm>
                <a:off x="5913435" y="3152010"/>
                <a:ext cx="266760" cy="532800"/>
              </a:xfrm>
              <a:prstGeom prst="rect">
                <a:avLst/>
              </a:prstGeom>
            </p:spPr>
          </p:pic>
        </mc:Fallback>
      </mc:AlternateContent>
      <p:grpSp>
        <p:nvGrpSpPr>
          <p:cNvPr id="162" name="Group 161">
            <a:extLst>
              <a:ext uri="{FF2B5EF4-FFF2-40B4-BE49-F238E27FC236}">
                <a16:creationId xmlns:a16="http://schemas.microsoft.com/office/drawing/2014/main" id="{E8CCB8D4-5C62-4472-9F59-CFB2665099B1}"/>
              </a:ext>
            </a:extLst>
          </p:cNvPr>
          <p:cNvGrpSpPr/>
          <p:nvPr/>
        </p:nvGrpSpPr>
        <p:grpSpPr>
          <a:xfrm>
            <a:off x="4575675" y="2759250"/>
            <a:ext cx="7077960" cy="2820600"/>
            <a:chOff x="4575675" y="2759250"/>
            <a:chExt cx="7077960" cy="282060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79">
              <p14:nvContentPartPr>
                <p14:cNvPr id="74" name="Ink 73">
                  <a:extLst>
                    <a:ext uri="{FF2B5EF4-FFF2-40B4-BE49-F238E27FC236}">
                      <a16:creationId xmlns:a16="http://schemas.microsoft.com/office/drawing/2014/main" id="{F63F554C-947C-424C-A932-E84E4D968727}"/>
                    </a:ext>
                  </a:extLst>
                </p14:cNvPr>
                <p14:cNvContentPartPr/>
                <p14:nvPr/>
              </p14:nvContentPartPr>
              <p14:xfrm>
                <a:off x="9139755" y="3116730"/>
                <a:ext cx="1344600" cy="78840"/>
              </p14:xfrm>
            </p:contentPart>
          </mc:Choice>
          <mc:Fallback>
            <p:pic>
              <p:nvPicPr>
                <p:cNvPr id="74" name="Ink 73">
                  <a:extLst>
                    <a:ext uri="{FF2B5EF4-FFF2-40B4-BE49-F238E27FC236}">
                      <a16:creationId xmlns:a16="http://schemas.microsoft.com/office/drawing/2014/main" id="{F63F554C-947C-424C-A932-E84E4D968727}"/>
                    </a:ext>
                  </a:extLst>
                </p:cNvPr>
                <p:cNvPicPr/>
                <p:nvPr/>
              </p:nvPicPr>
              <p:blipFill>
                <a:blip r:embed="rId80"/>
                <a:stretch>
                  <a:fillRect/>
                </a:stretch>
              </p:blipFill>
              <p:spPr>
                <a:xfrm>
                  <a:off x="9130755" y="3108090"/>
                  <a:ext cx="1362240" cy="964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81">
              <p14:nvContentPartPr>
                <p14:cNvPr id="52" name="Ink 51">
                  <a:extLst>
                    <a:ext uri="{FF2B5EF4-FFF2-40B4-BE49-F238E27FC236}">
                      <a16:creationId xmlns:a16="http://schemas.microsoft.com/office/drawing/2014/main" id="{0090FFEC-B7F5-4349-BC80-3D5D8528F942}"/>
                    </a:ext>
                  </a:extLst>
                </p14:cNvPr>
                <p14:cNvContentPartPr/>
                <p14:nvPr/>
              </p14:nvContentPartPr>
              <p14:xfrm>
                <a:off x="4575675" y="2942130"/>
                <a:ext cx="644400" cy="217080"/>
              </p14:xfrm>
            </p:contentPart>
          </mc:Choice>
          <mc:Fallback>
            <p:pic>
              <p:nvPicPr>
                <p:cNvPr id="52" name="Ink 51">
                  <a:extLst>
                    <a:ext uri="{FF2B5EF4-FFF2-40B4-BE49-F238E27FC236}">
                      <a16:creationId xmlns:a16="http://schemas.microsoft.com/office/drawing/2014/main" id="{0090FFEC-B7F5-4349-BC80-3D5D8528F942}"/>
                    </a:ext>
                  </a:extLst>
                </p:cNvPr>
                <p:cNvPicPr/>
                <p:nvPr/>
              </p:nvPicPr>
              <p:blipFill>
                <a:blip r:embed="rId82"/>
                <a:stretch>
                  <a:fillRect/>
                </a:stretch>
              </p:blipFill>
              <p:spPr>
                <a:xfrm>
                  <a:off x="4566675" y="2933130"/>
                  <a:ext cx="662040" cy="234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83">
              <p14:nvContentPartPr>
                <p14:cNvPr id="53" name="Ink 52">
                  <a:extLst>
                    <a:ext uri="{FF2B5EF4-FFF2-40B4-BE49-F238E27FC236}">
                      <a16:creationId xmlns:a16="http://schemas.microsoft.com/office/drawing/2014/main" id="{1F64C983-05FA-4040-8664-98C2A58B441D}"/>
                    </a:ext>
                  </a:extLst>
                </p14:cNvPr>
                <p14:cNvContentPartPr/>
                <p14:nvPr/>
              </p14:nvContentPartPr>
              <p14:xfrm>
                <a:off x="4986435" y="3071010"/>
                <a:ext cx="25200" cy="399240"/>
              </p14:xfrm>
            </p:contentPart>
          </mc:Choice>
          <mc:Fallback>
            <p:pic>
              <p:nvPicPr>
                <p:cNvPr id="53" name="Ink 52">
                  <a:extLst>
                    <a:ext uri="{FF2B5EF4-FFF2-40B4-BE49-F238E27FC236}">
                      <a16:creationId xmlns:a16="http://schemas.microsoft.com/office/drawing/2014/main" id="{1F64C983-05FA-4040-8664-98C2A58B441D}"/>
                    </a:ext>
                  </a:extLst>
                </p:cNvPr>
                <p:cNvPicPr/>
                <p:nvPr/>
              </p:nvPicPr>
              <p:blipFill>
                <a:blip r:embed="rId84"/>
                <a:stretch>
                  <a:fillRect/>
                </a:stretch>
              </p:blipFill>
              <p:spPr>
                <a:xfrm>
                  <a:off x="4977435" y="3062370"/>
                  <a:ext cx="42840" cy="416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85">
              <p14:nvContentPartPr>
                <p14:cNvPr id="54" name="Ink 53">
                  <a:extLst>
                    <a:ext uri="{FF2B5EF4-FFF2-40B4-BE49-F238E27FC236}">
                      <a16:creationId xmlns:a16="http://schemas.microsoft.com/office/drawing/2014/main" id="{7000D96C-C916-41BA-97D0-442655DA032C}"/>
                    </a:ext>
                  </a:extLst>
                </p14:cNvPr>
                <p14:cNvContentPartPr/>
                <p14:nvPr/>
              </p14:nvContentPartPr>
              <p14:xfrm>
                <a:off x="5164995" y="3093690"/>
                <a:ext cx="586440" cy="403920"/>
              </p14:xfrm>
            </p:contentPart>
          </mc:Choice>
          <mc:Fallback>
            <p:pic>
              <p:nvPicPr>
                <p:cNvPr id="54" name="Ink 53">
                  <a:extLst>
                    <a:ext uri="{FF2B5EF4-FFF2-40B4-BE49-F238E27FC236}">
                      <a16:creationId xmlns:a16="http://schemas.microsoft.com/office/drawing/2014/main" id="{7000D96C-C916-41BA-97D0-442655DA032C}"/>
                    </a:ext>
                  </a:extLst>
                </p:cNvPr>
                <p:cNvPicPr/>
                <p:nvPr/>
              </p:nvPicPr>
              <p:blipFill>
                <a:blip r:embed="rId86"/>
                <a:stretch>
                  <a:fillRect/>
                </a:stretch>
              </p:blipFill>
              <p:spPr>
                <a:xfrm>
                  <a:off x="5155995" y="3084690"/>
                  <a:ext cx="604080" cy="4215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87">
              <p14:nvContentPartPr>
                <p14:cNvPr id="55" name="Ink 54">
                  <a:extLst>
                    <a:ext uri="{FF2B5EF4-FFF2-40B4-BE49-F238E27FC236}">
                      <a16:creationId xmlns:a16="http://schemas.microsoft.com/office/drawing/2014/main" id="{615471A3-BC94-4B48-B723-70AD9A3229C4}"/>
                    </a:ext>
                  </a:extLst>
                </p14:cNvPr>
                <p14:cNvContentPartPr/>
                <p14:nvPr/>
              </p14:nvContentPartPr>
              <p14:xfrm>
                <a:off x="5940435" y="3157770"/>
                <a:ext cx="241560" cy="541080"/>
              </p14:xfrm>
            </p:contentPart>
          </mc:Choice>
          <mc:Fallback>
            <p:pic>
              <p:nvPicPr>
                <p:cNvPr id="55" name="Ink 54">
                  <a:extLst>
                    <a:ext uri="{FF2B5EF4-FFF2-40B4-BE49-F238E27FC236}">
                      <a16:creationId xmlns:a16="http://schemas.microsoft.com/office/drawing/2014/main" id="{615471A3-BC94-4B48-B723-70AD9A3229C4}"/>
                    </a:ext>
                  </a:extLst>
                </p:cNvPr>
                <p:cNvPicPr/>
                <p:nvPr/>
              </p:nvPicPr>
              <p:blipFill>
                <a:blip r:embed="rId88"/>
                <a:stretch>
                  <a:fillRect/>
                </a:stretch>
              </p:blipFill>
              <p:spPr>
                <a:xfrm>
                  <a:off x="5931435" y="3148770"/>
                  <a:ext cx="259200" cy="558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89">
              <p14:nvContentPartPr>
                <p14:cNvPr id="56" name="Ink 55">
                  <a:extLst>
                    <a:ext uri="{FF2B5EF4-FFF2-40B4-BE49-F238E27FC236}">
                      <a16:creationId xmlns:a16="http://schemas.microsoft.com/office/drawing/2014/main" id="{BECEFF20-415E-4C76-8D7C-49C9C2607A7C}"/>
                    </a:ext>
                  </a:extLst>
                </p14:cNvPr>
                <p14:cNvContentPartPr/>
                <p14:nvPr/>
              </p14:nvContentPartPr>
              <p14:xfrm>
                <a:off x="6255075" y="3000450"/>
                <a:ext cx="51840" cy="433440"/>
              </p14:xfrm>
            </p:contentPart>
          </mc:Choice>
          <mc:Fallback>
            <p:pic>
              <p:nvPicPr>
                <p:cNvPr id="56" name="Ink 55">
                  <a:extLst>
                    <a:ext uri="{FF2B5EF4-FFF2-40B4-BE49-F238E27FC236}">
                      <a16:creationId xmlns:a16="http://schemas.microsoft.com/office/drawing/2014/main" id="{BECEFF20-415E-4C76-8D7C-49C9C2607A7C}"/>
                    </a:ext>
                  </a:extLst>
                </p:cNvPr>
                <p:cNvPicPr/>
                <p:nvPr/>
              </p:nvPicPr>
              <p:blipFill>
                <a:blip r:embed="rId90"/>
                <a:stretch>
                  <a:fillRect/>
                </a:stretch>
              </p:blipFill>
              <p:spPr>
                <a:xfrm>
                  <a:off x="6246435" y="2991810"/>
                  <a:ext cx="69480" cy="4510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91">
              <p14:nvContentPartPr>
                <p14:cNvPr id="57" name="Ink 56">
                  <a:extLst>
                    <a:ext uri="{FF2B5EF4-FFF2-40B4-BE49-F238E27FC236}">
                      <a16:creationId xmlns:a16="http://schemas.microsoft.com/office/drawing/2014/main" id="{F59E42F0-1161-494C-A9F8-19BF7D383363}"/>
                    </a:ext>
                  </a:extLst>
                </p14:cNvPr>
                <p14:cNvContentPartPr/>
                <p14:nvPr/>
              </p14:nvContentPartPr>
              <p14:xfrm>
                <a:off x="6414555" y="3163170"/>
                <a:ext cx="300960" cy="311040"/>
              </p14:xfrm>
            </p:contentPart>
          </mc:Choice>
          <mc:Fallback>
            <p:pic>
              <p:nvPicPr>
                <p:cNvPr id="57" name="Ink 56">
                  <a:extLst>
                    <a:ext uri="{FF2B5EF4-FFF2-40B4-BE49-F238E27FC236}">
                      <a16:creationId xmlns:a16="http://schemas.microsoft.com/office/drawing/2014/main" id="{F59E42F0-1161-494C-A9F8-19BF7D383363}"/>
                    </a:ext>
                  </a:extLst>
                </p:cNvPr>
                <p:cNvPicPr/>
                <p:nvPr/>
              </p:nvPicPr>
              <p:blipFill>
                <a:blip r:embed="rId92"/>
                <a:stretch>
                  <a:fillRect/>
                </a:stretch>
              </p:blipFill>
              <p:spPr>
                <a:xfrm>
                  <a:off x="6405555" y="3154170"/>
                  <a:ext cx="318600" cy="3286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93">
              <p14:nvContentPartPr>
                <p14:cNvPr id="58" name="Ink 57">
                  <a:extLst>
                    <a:ext uri="{FF2B5EF4-FFF2-40B4-BE49-F238E27FC236}">
                      <a16:creationId xmlns:a16="http://schemas.microsoft.com/office/drawing/2014/main" id="{CA2ABBA3-D4CD-42B1-91F7-7C8B4F78FB03}"/>
                    </a:ext>
                  </a:extLst>
                </p14:cNvPr>
                <p14:cNvContentPartPr/>
                <p14:nvPr/>
              </p14:nvContentPartPr>
              <p14:xfrm>
                <a:off x="6772395" y="3128250"/>
                <a:ext cx="290880" cy="313560"/>
              </p14:xfrm>
            </p:contentPart>
          </mc:Choice>
          <mc:Fallback>
            <p:pic>
              <p:nvPicPr>
                <p:cNvPr id="58" name="Ink 57">
                  <a:extLst>
                    <a:ext uri="{FF2B5EF4-FFF2-40B4-BE49-F238E27FC236}">
                      <a16:creationId xmlns:a16="http://schemas.microsoft.com/office/drawing/2014/main" id="{CA2ABBA3-D4CD-42B1-91F7-7C8B4F78FB03}"/>
                    </a:ext>
                  </a:extLst>
                </p:cNvPr>
                <p:cNvPicPr/>
                <p:nvPr/>
              </p:nvPicPr>
              <p:blipFill>
                <a:blip r:embed="rId94"/>
                <a:stretch>
                  <a:fillRect/>
                </a:stretch>
              </p:blipFill>
              <p:spPr>
                <a:xfrm>
                  <a:off x="6763395" y="3119610"/>
                  <a:ext cx="308520" cy="3312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95">
              <p14:nvContentPartPr>
                <p14:cNvPr id="59" name="Ink 58">
                  <a:extLst>
                    <a:ext uri="{FF2B5EF4-FFF2-40B4-BE49-F238E27FC236}">
                      <a16:creationId xmlns:a16="http://schemas.microsoft.com/office/drawing/2014/main" id="{77CEC363-8534-46C9-AFD1-850A49D2FE22}"/>
                    </a:ext>
                  </a:extLst>
                </p14:cNvPr>
                <p14:cNvContentPartPr/>
                <p14:nvPr/>
              </p14:nvContentPartPr>
              <p14:xfrm>
                <a:off x="7135275" y="2804610"/>
                <a:ext cx="194760" cy="663120"/>
              </p14:xfrm>
            </p:contentPart>
          </mc:Choice>
          <mc:Fallback>
            <p:pic>
              <p:nvPicPr>
                <p:cNvPr id="59" name="Ink 58">
                  <a:extLst>
                    <a:ext uri="{FF2B5EF4-FFF2-40B4-BE49-F238E27FC236}">
                      <a16:creationId xmlns:a16="http://schemas.microsoft.com/office/drawing/2014/main" id="{77CEC363-8534-46C9-AFD1-850A49D2FE22}"/>
                    </a:ext>
                  </a:extLst>
                </p:cNvPr>
                <p:cNvPicPr/>
                <p:nvPr/>
              </p:nvPicPr>
              <p:blipFill>
                <a:blip r:embed="rId96"/>
                <a:stretch>
                  <a:fillRect/>
                </a:stretch>
              </p:blipFill>
              <p:spPr>
                <a:xfrm>
                  <a:off x="7126635" y="2795970"/>
                  <a:ext cx="212400" cy="6807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97">
              <p14:nvContentPartPr>
                <p14:cNvPr id="60" name="Ink 59">
                  <a:extLst>
                    <a:ext uri="{FF2B5EF4-FFF2-40B4-BE49-F238E27FC236}">
                      <a16:creationId xmlns:a16="http://schemas.microsoft.com/office/drawing/2014/main" id="{A6F8533E-E368-40E3-B22C-9E5BF5EA0F26}"/>
                    </a:ext>
                  </a:extLst>
                </p14:cNvPr>
                <p14:cNvContentPartPr/>
                <p14:nvPr/>
              </p14:nvContentPartPr>
              <p14:xfrm>
                <a:off x="7071915" y="3088650"/>
                <a:ext cx="154080" cy="16920"/>
              </p14:xfrm>
            </p:contentPart>
          </mc:Choice>
          <mc:Fallback>
            <p:pic>
              <p:nvPicPr>
                <p:cNvPr id="60" name="Ink 59">
                  <a:extLst>
                    <a:ext uri="{FF2B5EF4-FFF2-40B4-BE49-F238E27FC236}">
                      <a16:creationId xmlns:a16="http://schemas.microsoft.com/office/drawing/2014/main" id="{A6F8533E-E368-40E3-B22C-9E5BF5EA0F26}"/>
                    </a:ext>
                  </a:extLst>
                </p:cNvPr>
                <p:cNvPicPr/>
                <p:nvPr/>
              </p:nvPicPr>
              <p:blipFill>
                <a:blip r:embed="rId98"/>
                <a:stretch>
                  <a:fillRect/>
                </a:stretch>
              </p:blipFill>
              <p:spPr>
                <a:xfrm>
                  <a:off x="7063275" y="3079650"/>
                  <a:ext cx="171720" cy="345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99">
              <p14:nvContentPartPr>
                <p14:cNvPr id="61" name="Ink 60">
                  <a:extLst>
                    <a:ext uri="{FF2B5EF4-FFF2-40B4-BE49-F238E27FC236}">
                      <a16:creationId xmlns:a16="http://schemas.microsoft.com/office/drawing/2014/main" id="{76295A44-AD68-48AF-AB47-901D70244C9C}"/>
                    </a:ext>
                  </a:extLst>
                </p14:cNvPr>
                <p14:cNvContentPartPr/>
                <p14:nvPr/>
              </p14:nvContentPartPr>
              <p14:xfrm>
                <a:off x="7665915" y="2827290"/>
                <a:ext cx="242280" cy="590040"/>
              </p14:xfrm>
            </p:contentPart>
          </mc:Choice>
          <mc:Fallback>
            <p:pic>
              <p:nvPicPr>
                <p:cNvPr id="61" name="Ink 60">
                  <a:extLst>
                    <a:ext uri="{FF2B5EF4-FFF2-40B4-BE49-F238E27FC236}">
                      <a16:creationId xmlns:a16="http://schemas.microsoft.com/office/drawing/2014/main" id="{76295A44-AD68-48AF-AB47-901D70244C9C}"/>
                    </a:ext>
                  </a:extLst>
                </p:cNvPr>
                <p:cNvPicPr/>
                <p:nvPr/>
              </p:nvPicPr>
              <p:blipFill>
                <a:blip r:embed="rId100"/>
                <a:stretch>
                  <a:fillRect/>
                </a:stretch>
              </p:blipFill>
              <p:spPr>
                <a:xfrm>
                  <a:off x="7657275" y="2818290"/>
                  <a:ext cx="259920" cy="6076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01">
              <p14:nvContentPartPr>
                <p14:cNvPr id="62" name="Ink 61">
                  <a:extLst>
                    <a:ext uri="{FF2B5EF4-FFF2-40B4-BE49-F238E27FC236}">
                      <a16:creationId xmlns:a16="http://schemas.microsoft.com/office/drawing/2014/main" id="{B24CB432-61DB-473F-AB9D-A0F5D398C07F}"/>
                    </a:ext>
                  </a:extLst>
                </p14:cNvPr>
                <p14:cNvContentPartPr/>
                <p14:nvPr/>
              </p14:nvContentPartPr>
              <p14:xfrm>
                <a:off x="7634595" y="3046530"/>
                <a:ext cx="155160" cy="57600"/>
              </p14:xfrm>
            </p:contentPart>
          </mc:Choice>
          <mc:Fallback>
            <p:pic>
              <p:nvPicPr>
                <p:cNvPr id="62" name="Ink 61">
                  <a:extLst>
                    <a:ext uri="{FF2B5EF4-FFF2-40B4-BE49-F238E27FC236}">
                      <a16:creationId xmlns:a16="http://schemas.microsoft.com/office/drawing/2014/main" id="{B24CB432-61DB-473F-AB9D-A0F5D398C07F}"/>
                    </a:ext>
                  </a:extLst>
                </p:cNvPr>
                <p:cNvPicPr/>
                <p:nvPr/>
              </p:nvPicPr>
              <p:blipFill>
                <a:blip r:embed="rId102"/>
                <a:stretch>
                  <a:fillRect/>
                </a:stretch>
              </p:blipFill>
              <p:spPr>
                <a:xfrm>
                  <a:off x="7625955" y="3037530"/>
                  <a:ext cx="172800" cy="752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03">
              <p14:nvContentPartPr>
                <p14:cNvPr id="63" name="Ink 62">
                  <a:extLst>
                    <a:ext uri="{FF2B5EF4-FFF2-40B4-BE49-F238E27FC236}">
                      <a16:creationId xmlns:a16="http://schemas.microsoft.com/office/drawing/2014/main" id="{F67F7E7D-B184-4A19-8932-DFC73D2FBA8D}"/>
                    </a:ext>
                  </a:extLst>
                </p14:cNvPr>
                <p14:cNvContentPartPr/>
                <p14:nvPr/>
              </p14:nvContentPartPr>
              <p14:xfrm>
                <a:off x="7920075" y="2885250"/>
                <a:ext cx="282960" cy="574920"/>
              </p14:xfrm>
            </p:contentPart>
          </mc:Choice>
          <mc:Fallback>
            <p:pic>
              <p:nvPicPr>
                <p:cNvPr id="63" name="Ink 62">
                  <a:extLst>
                    <a:ext uri="{FF2B5EF4-FFF2-40B4-BE49-F238E27FC236}">
                      <a16:creationId xmlns:a16="http://schemas.microsoft.com/office/drawing/2014/main" id="{F67F7E7D-B184-4A19-8932-DFC73D2FBA8D}"/>
                    </a:ext>
                  </a:extLst>
                </p:cNvPr>
                <p:cNvPicPr/>
                <p:nvPr/>
              </p:nvPicPr>
              <p:blipFill>
                <a:blip r:embed="rId104"/>
                <a:stretch>
                  <a:fillRect/>
                </a:stretch>
              </p:blipFill>
              <p:spPr>
                <a:xfrm>
                  <a:off x="7911075" y="2876250"/>
                  <a:ext cx="300600" cy="5925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05">
              <p14:nvContentPartPr>
                <p14:cNvPr id="64" name="Ink 63">
                  <a:extLst>
                    <a:ext uri="{FF2B5EF4-FFF2-40B4-BE49-F238E27FC236}">
                      <a16:creationId xmlns:a16="http://schemas.microsoft.com/office/drawing/2014/main" id="{82372DF3-3F80-43D7-A76B-13A60A537BE3}"/>
                    </a:ext>
                  </a:extLst>
                </p14:cNvPr>
                <p14:cNvContentPartPr/>
                <p14:nvPr/>
              </p14:nvContentPartPr>
              <p14:xfrm>
                <a:off x="8232555" y="3164610"/>
                <a:ext cx="352440" cy="300960"/>
              </p14:xfrm>
            </p:contentPart>
          </mc:Choice>
          <mc:Fallback>
            <p:pic>
              <p:nvPicPr>
                <p:cNvPr id="64" name="Ink 63">
                  <a:extLst>
                    <a:ext uri="{FF2B5EF4-FFF2-40B4-BE49-F238E27FC236}">
                      <a16:creationId xmlns:a16="http://schemas.microsoft.com/office/drawing/2014/main" id="{82372DF3-3F80-43D7-A76B-13A60A537BE3}"/>
                    </a:ext>
                  </a:extLst>
                </p:cNvPr>
                <p:cNvPicPr/>
                <p:nvPr/>
              </p:nvPicPr>
              <p:blipFill>
                <a:blip r:embed="rId106"/>
                <a:stretch>
                  <a:fillRect/>
                </a:stretch>
              </p:blipFill>
              <p:spPr>
                <a:xfrm>
                  <a:off x="8223915" y="3155970"/>
                  <a:ext cx="370080" cy="3186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07">
              <p14:nvContentPartPr>
                <p14:cNvPr id="65" name="Ink 64">
                  <a:extLst>
                    <a:ext uri="{FF2B5EF4-FFF2-40B4-BE49-F238E27FC236}">
                      <a16:creationId xmlns:a16="http://schemas.microsoft.com/office/drawing/2014/main" id="{67EE5317-4877-4162-A070-8DEA6D3A190B}"/>
                    </a:ext>
                  </a:extLst>
                </p14:cNvPr>
                <p14:cNvContentPartPr/>
                <p14:nvPr/>
              </p14:nvContentPartPr>
              <p14:xfrm>
                <a:off x="8647995" y="2759250"/>
                <a:ext cx="230760" cy="691560"/>
              </p14:xfrm>
            </p:contentPart>
          </mc:Choice>
          <mc:Fallback>
            <p:pic>
              <p:nvPicPr>
                <p:cNvPr id="65" name="Ink 64">
                  <a:extLst>
                    <a:ext uri="{FF2B5EF4-FFF2-40B4-BE49-F238E27FC236}">
                      <a16:creationId xmlns:a16="http://schemas.microsoft.com/office/drawing/2014/main" id="{67EE5317-4877-4162-A070-8DEA6D3A190B}"/>
                    </a:ext>
                  </a:extLst>
                </p:cNvPr>
                <p:cNvPicPr/>
                <p:nvPr/>
              </p:nvPicPr>
              <p:blipFill>
                <a:blip r:embed="rId108"/>
                <a:stretch>
                  <a:fillRect/>
                </a:stretch>
              </p:blipFill>
              <p:spPr>
                <a:xfrm>
                  <a:off x="8638995" y="2750610"/>
                  <a:ext cx="248400" cy="7092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09">
              <p14:nvContentPartPr>
                <p14:cNvPr id="66" name="Ink 65">
                  <a:extLst>
                    <a:ext uri="{FF2B5EF4-FFF2-40B4-BE49-F238E27FC236}">
                      <a16:creationId xmlns:a16="http://schemas.microsoft.com/office/drawing/2014/main" id="{EB108B81-A82C-46DD-AB66-C849D0E632E0}"/>
                    </a:ext>
                  </a:extLst>
                </p14:cNvPr>
                <p14:cNvContentPartPr/>
                <p14:nvPr/>
              </p14:nvContentPartPr>
              <p14:xfrm>
                <a:off x="8527395" y="3040410"/>
                <a:ext cx="293040" cy="33840"/>
              </p14:xfrm>
            </p:contentPart>
          </mc:Choice>
          <mc:Fallback>
            <p:pic>
              <p:nvPicPr>
                <p:cNvPr id="66" name="Ink 65">
                  <a:extLst>
                    <a:ext uri="{FF2B5EF4-FFF2-40B4-BE49-F238E27FC236}">
                      <a16:creationId xmlns:a16="http://schemas.microsoft.com/office/drawing/2014/main" id="{EB108B81-A82C-46DD-AB66-C849D0E632E0}"/>
                    </a:ext>
                  </a:extLst>
                </p:cNvPr>
                <p:cNvPicPr/>
                <p:nvPr/>
              </p:nvPicPr>
              <p:blipFill>
                <a:blip r:embed="rId110"/>
                <a:stretch>
                  <a:fillRect/>
                </a:stretch>
              </p:blipFill>
              <p:spPr>
                <a:xfrm>
                  <a:off x="8518395" y="3031410"/>
                  <a:ext cx="310680" cy="514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11">
              <p14:nvContentPartPr>
                <p14:cNvPr id="76" name="Ink 75">
                  <a:extLst>
                    <a:ext uri="{FF2B5EF4-FFF2-40B4-BE49-F238E27FC236}">
                      <a16:creationId xmlns:a16="http://schemas.microsoft.com/office/drawing/2014/main" id="{C067303A-0218-4820-9DC7-5E297B1A41F5}"/>
                    </a:ext>
                  </a:extLst>
                </p14:cNvPr>
                <p14:cNvContentPartPr/>
                <p14:nvPr/>
              </p14:nvContentPartPr>
              <p14:xfrm>
                <a:off x="4678275" y="3656010"/>
                <a:ext cx="313560" cy="611640"/>
              </p14:xfrm>
            </p:contentPart>
          </mc:Choice>
          <mc:Fallback>
            <p:pic>
              <p:nvPicPr>
                <p:cNvPr id="76" name="Ink 75">
                  <a:extLst>
                    <a:ext uri="{FF2B5EF4-FFF2-40B4-BE49-F238E27FC236}">
                      <a16:creationId xmlns:a16="http://schemas.microsoft.com/office/drawing/2014/main" id="{C067303A-0218-4820-9DC7-5E297B1A41F5}"/>
                    </a:ext>
                  </a:extLst>
                </p:cNvPr>
                <p:cNvPicPr/>
                <p:nvPr/>
              </p:nvPicPr>
              <p:blipFill>
                <a:blip r:embed="rId112"/>
                <a:stretch>
                  <a:fillRect/>
                </a:stretch>
              </p:blipFill>
              <p:spPr>
                <a:xfrm>
                  <a:off x="4669275" y="3647370"/>
                  <a:ext cx="331200" cy="6292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13">
              <p14:nvContentPartPr>
                <p14:cNvPr id="77" name="Ink 76">
                  <a:extLst>
                    <a:ext uri="{FF2B5EF4-FFF2-40B4-BE49-F238E27FC236}">
                      <a16:creationId xmlns:a16="http://schemas.microsoft.com/office/drawing/2014/main" id="{7BA238B6-56EF-4F82-B7BA-11A7A82939F2}"/>
                    </a:ext>
                  </a:extLst>
                </p14:cNvPr>
                <p14:cNvContentPartPr/>
                <p14:nvPr/>
              </p14:nvContentPartPr>
              <p14:xfrm>
                <a:off x="5106675" y="3562410"/>
                <a:ext cx="199080" cy="373680"/>
              </p14:xfrm>
            </p:contentPart>
          </mc:Choice>
          <mc:Fallback>
            <p:pic>
              <p:nvPicPr>
                <p:cNvPr id="77" name="Ink 76">
                  <a:extLst>
                    <a:ext uri="{FF2B5EF4-FFF2-40B4-BE49-F238E27FC236}">
                      <a16:creationId xmlns:a16="http://schemas.microsoft.com/office/drawing/2014/main" id="{7BA238B6-56EF-4F82-B7BA-11A7A82939F2}"/>
                    </a:ext>
                  </a:extLst>
                </p:cNvPr>
                <p:cNvPicPr/>
                <p:nvPr/>
              </p:nvPicPr>
              <p:blipFill>
                <a:blip r:embed="rId114"/>
                <a:stretch>
                  <a:fillRect/>
                </a:stretch>
              </p:blipFill>
              <p:spPr>
                <a:xfrm>
                  <a:off x="5098035" y="3553770"/>
                  <a:ext cx="216720" cy="391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15">
              <p14:nvContentPartPr>
                <p14:cNvPr id="78" name="Ink 77">
                  <a:extLst>
                    <a:ext uri="{FF2B5EF4-FFF2-40B4-BE49-F238E27FC236}">
                      <a16:creationId xmlns:a16="http://schemas.microsoft.com/office/drawing/2014/main" id="{04DD00F5-6FA0-4F25-9290-F7992B0006E3}"/>
                    </a:ext>
                  </a:extLst>
                </p14:cNvPr>
                <p14:cNvContentPartPr/>
                <p14:nvPr/>
              </p14:nvContentPartPr>
              <p14:xfrm>
                <a:off x="5382435" y="3623970"/>
                <a:ext cx="170640" cy="348120"/>
              </p14:xfrm>
            </p:contentPart>
          </mc:Choice>
          <mc:Fallback>
            <p:pic>
              <p:nvPicPr>
                <p:cNvPr id="78" name="Ink 77">
                  <a:extLst>
                    <a:ext uri="{FF2B5EF4-FFF2-40B4-BE49-F238E27FC236}">
                      <a16:creationId xmlns:a16="http://schemas.microsoft.com/office/drawing/2014/main" id="{04DD00F5-6FA0-4F25-9290-F7992B0006E3}"/>
                    </a:ext>
                  </a:extLst>
                </p:cNvPr>
                <p:cNvPicPr/>
                <p:nvPr/>
              </p:nvPicPr>
              <p:blipFill>
                <a:blip r:embed="rId116"/>
                <a:stretch>
                  <a:fillRect/>
                </a:stretch>
              </p:blipFill>
              <p:spPr>
                <a:xfrm>
                  <a:off x="5373435" y="3615330"/>
                  <a:ext cx="188280" cy="3657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17">
              <p14:nvContentPartPr>
                <p14:cNvPr id="79" name="Ink 78">
                  <a:extLst>
                    <a:ext uri="{FF2B5EF4-FFF2-40B4-BE49-F238E27FC236}">
                      <a16:creationId xmlns:a16="http://schemas.microsoft.com/office/drawing/2014/main" id="{78C31537-505E-4805-A638-6E630A97A687}"/>
                    </a:ext>
                  </a:extLst>
                </p14:cNvPr>
                <p14:cNvContentPartPr/>
                <p14:nvPr/>
              </p14:nvContentPartPr>
              <p14:xfrm>
                <a:off x="5758635" y="3612450"/>
                <a:ext cx="285120" cy="340200"/>
              </p14:xfrm>
            </p:contentPart>
          </mc:Choice>
          <mc:Fallback>
            <p:pic>
              <p:nvPicPr>
                <p:cNvPr id="79" name="Ink 78">
                  <a:extLst>
                    <a:ext uri="{FF2B5EF4-FFF2-40B4-BE49-F238E27FC236}">
                      <a16:creationId xmlns:a16="http://schemas.microsoft.com/office/drawing/2014/main" id="{78C31537-505E-4805-A638-6E630A97A687}"/>
                    </a:ext>
                  </a:extLst>
                </p:cNvPr>
                <p:cNvPicPr/>
                <p:nvPr/>
              </p:nvPicPr>
              <p:blipFill>
                <a:blip r:embed="rId118"/>
                <a:stretch>
                  <a:fillRect/>
                </a:stretch>
              </p:blipFill>
              <p:spPr>
                <a:xfrm>
                  <a:off x="5749635" y="3603450"/>
                  <a:ext cx="302760" cy="3578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19">
              <p14:nvContentPartPr>
                <p14:cNvPr id="80" name="Ink 79">
                  <a:extLst>
                    <a:ext uri="{FF2B5EF4-FFF2-40B4-BE49-F238E27FC236}">
                      <a16:creationId xmlns:a16="http://schemas.microsoft.com/office/drawing/2014/main" id="{ABDADBDC-0BFB-4DC1-8ED4-191460A26E19}"/>
                    </a:ext>
                  </a:extLst>
                </p14:cNvPr>
                <p14:cNvContentPartPr/>
                <p14:nvPr/>
              </p14:nvContentPartPr>
              <p14:xfrm>
                <a:off x="6415635" y="3492930"/>
                <a:ext cx="148680" cy="428040"/>
              </p14:xfrm>
            </p:contentPart>
          </mc:Choice>
          <mc:Fallback>
            <p:pic>
              <p:nvPicPr>
                <p:cNvPr id="80" name="Ink 79">
                  <a:extLst>
                    <a:ext uri="{FF2B5EF4-FFF2-40B4-BE49-F238E27FC236}">
                      <a16:creationId xmlns:a16="http://schemas.microsoft.com/office/drawing/2014/main" id="{ABDADBDC-0BFB-4DC1-8ED4-191460A26E19}"/>
                    </a:ext>
                  </a:extLst>
                </p:cNvPr>
                <p:cNvPicPr/>
                <p:nvPr/>
              </p:nvPicPr>
              <p:blipFill>
                <a:blip r:embed="rId120"/>
                <a:stretch>
                  <a:fillRect/>
                </a:stretch>
              </p:blipFill>
              <p:spPr>
                <a:xfrm>
                  <a:off x="6406635" y="3483930"/>
                  <a:ext cx="166320" cy="4456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21">
              <p14:nvContentPartPr>
                <p14:cNvPr id="81" name="Ink 80">
                  <a:extLst>
                    <a:ext uri="{FF2B5EF4-FFF2-40B4-BE49-F238E27FC236}">
                      <a16:creationId xmlns:a16="http://schemas.microsoft.com/office/drawing/2014/main" id="{F47171A8-95F3-46C4-9FA6-F0182D9167E3}"/>
                    </a:ext>
                  </a:extLst>
                </p14:cNvPr>
                <p14:cNvContentPartPr/>
                <p14:nvPr/>
              </p14:nvContentPartPr>
              <p14:xfrm>
                <a:off x="6429315" y="3608850"/>
                <a:ext cx="135360" cy="50400"/>
              </p14:xfrm>
            </p:contentPart>
          </mc:Choice>
          <mc:Fallback>
            <p:pic>
              <p:nvPicPr>
                <p:cNvPr id="81" name="Ink 80">
                  <a:extLst>
                    <a:ext uri="{FF2B5EF4-FFF2-40B4-BE49-F238E27FC236}">
                      <a16:creationId xmlns:a16="http://schemas.microsoft.com/office/drawing/2014/main" id="{F47171A8-95F3-46C4-9FA6-F0182D9167E3}"/>
                    </a:ext>
                  </a:extLst>
                </p:cNvPr>
                <p:cNvPicPr/>
                <p:nvPr/>
              </p:nvPicPr>
              <p:blipFill>
                <a:blip r:embed="rId122"/>
                <a:stretch>
                  <a:fillRect/>
                </a:stretch>
              </p:blipFill>
              <p:spPr>
                <a:xfrm>
                  <a:off x="6420315" y="3600210"/>
                  <a:ext cx="153000" cy="68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23">
              <p14:nvContentPartPr>
                <p14:cNvPr id="82" name="Ink 81">
                  <a:extLst>
                    <a:ext uri="{FF2B5EF4-FFF2-40B4-BE49-F238E27FC236}">
                      <a16:creationId xmlns:a16="http://schemas.microsoft.com/office/drawing/2014/main" id="{99EF0968-938E-4467-997E-D75B5917D5EF}"/>
                    </a:ext>
                  </a:extLst>
                </p14:cNvPr>
                <p14:cNvContentPartPr/>
                <p14:nvPr/>
              </p14:nvContentPartPr>
              <p14:xfrm>
                <a:off x="6772755" y="3445050"/>
                <a:ext cx="612000" cy="519480"/>
              </p14:xfrm>
            </p:contentPart>
          </mc:Choice>
          <mc:Fallback>
            <p:pic>
              <p:nvPicPr>
                <p:cNvPr id="82" name="Ink 81">
                  <a:extLst>
                    <a:ext uri="{FF2B5EF4-FFF2-40B4-BE49-F238E27FC236}">
                      <a16:creationId xmlns:a16="http://schemas.microsoft.com/office/drawing/2014/main" id="{99EF0968-938E-4467-997E-D75B5917D5EF}"/>
                    </a:ext>
                  </a:extLst>
                </p:cNvPr>
                <p:cNvPicPr/>
                <p:nvPr/>
              </p:nvPicPr>
              <p:blipFill>
                <a:blip r:embed="rId124"/>
                <a:stretch>
                  <a:fillRect/>
                </a:stretch>
              </p:blipFill>
              <p:spPr>
                <a:xfrm>
                  <a:off x="6763755" y="3436410"/>
                  <a:ext cx="629640" cy="537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25">
              <p14:nvContentPartPr>
                <p14:cNvPr id="83" name="Ink 82">
                  <a:extLst>
                    <a:ext uri="{FF2B5EF4-FFF2-40B4-BE49-F238E27FC236}">
                      <a16:creationId xmlns:a16="http://schemas.microsoft.com/office/drawing/2014/main" id="{CE1F3399-3437-47EE-BDBE-C300AEA95774}"/>
                    </a:ext>
                  </a:extLst>
                </p14:cNvPr>
                <p14:cNvContentPartPr/>
                <p14:nvPr/>
              </p14:nvContentPartPr>
              <p14:xfrm>
                <a:off x="7594275" y="3434970"/>
                <a:ext cx="239760" cy="493560"/>
              </p14:xfrm>
            </p:contentPart>
          </mc:Choice>
          <mc:Fallback>
            <p:pic>
              <p:nvPicPr>
                <p:cNvPr id="83" name="Ink 82">
                  <a:extLst>
                    <a:ext uri="{FF2B5EF4-FFF2-40B4-BE49-F238E27FC236}">
                      <a16:creationId xmlns:a16="http://schemas.microsoft.com/office/drawing/2014/main" id="{CE1F3399-3437-47EE-BDBE-C300AEA95774}"/>
                    </a:ext>
                  </a:extLst>
                </p:cNvPr>
                <p:cNvPicPr/>
                <p:nvPr/>
              </p:nvPicPr>
              <p:blipFill>
                <a:blip r:embed="rId126"/>
                <a:stretch>
                  <a:fillRect/>
                </a:stretch>
              </p:blipFill>
              <p:spPr>
                <a:xfrm>
                  <a:off x="7585275" y="3425970"/>
                  <a:ext cx="257400" cy="5112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27">
              <p14:nvContentPartPr>
                <p14:cNvPr id="84" name="Ink 83">
                  <a:extLst>
                    <a:ext uri="{FF2B5EF4-FFF2-40B4-BE49-F238E27FC236}">
                      <a16:creationId xmlns:a16="http://schemas.microsoft.com/office/drawing/2014/main" id="{C1F34EE3-E85F-4EA8-8A8A-8C943AC70A13}"/>
                    </a:ext>
                  </a:extLst>
                </p14:cNvPr>
                <p14:cNvContentPartPr/>
                <p14:nvPr/>
              </p14:nvContentPartPr>
              <p14:xfrm>
                <a:off x="7893435" y="3644490"/>
                <a:ext cx="282600" cy="331200"/>
              </p14:xfrm>
            </p:contentPart>
          </mc:Choice>
          <mc:Fallback>
            <p:pic>
              <p:nvPicPr>
                <p:cNvPr id="84" name="Ink 83">
                  <a:extLst>
                    <a:ext uri="{FF2B5EF4-FFF2-40B4-BE49-F238E27FC236}">
                      <a16:creationId xmlns:a16="http://schemas.microsoft.com/office/drawing/2014/main" id="{C1F34EE3-E85F-4EA8-8A8A-8C943AC70A13}"/>
                    </a:ext>
                  </a:extLst>
                </p:cNvPr>
                <p:cNvPicPr/>
                <p:nvPr/>
              </p:nvPicPr>
              <p:blipFill>
                <a:blip r:embed="rId128"/>
                <a:stretch>
                  <a:fillRect/>
                </a:stretch>
              </p:blipFill>
              <p:spPr>
                <a:xfrm>
                  <a:off x="7884435" y="3635490"/>
                  <a:ext cx="300240" cy="3488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29">
              <p14:nvContentPartPr>
                <p14:cNvPr id="85" name="Ink 84">
                  <a:extLst>
                    <a:ext uri="{FF2B5EF4-FFF2-40B4-BE49-F238E27FC236}">
                      <a16:creationId xmlns:a16="http://schemas.microsoft.com/office/drawing/2014/main" id="{BCCB2DC2-7CA6-47AD-97BF-CB89F454EEC0}"/>
                    </a:ext>
                  </a:extLst>
                </p14:cNvPr>
                <p14:cNvContentPartPr/>
                <p14:nvPr/>
              </p14:nvContentPartPr>
              <p14:xfrm>
                <a:off x="8219955" y="3621090"/>
                <a:ext cx="276120" cy="374040"/>
              </p14:xfrm>
            </p:contentPart>
          </mc:Choice>
          <mc:Fallback>
            <p:pic>
              <p:nvPicPr>
                <p:cNvPr id="85" name="Ink 84">
                  <a:extLst>
                    <a:ext uri="{FF2B5EF4-FFF2-40B4-BE49-F238E27FC236}">
                      <a16:creationId xmlns:a16="http://schemas.microsoft.com/office/drawing/2014/main" id="{BCCB2DC2-7CA6-47AD-97BF-CB89F454EEC0}"/>
                    </a:ext>
                  </a:extLst>
                </p:cNvPr>
                <p:cNvPicPr/>
                <p:nvPr/>
              </p:nvPicPr>
              <p:blipFill>
                <a:blip r:embed="rId130"/>
                <a:stretch>
                  <a:fillRect/>
                </a:stretch>
              </p:blipFill>
              <p:spPr>
                <a:xfrm>
                  <a:off x="8210955" y="3612450"/>
                  <a:ext cx="293760" cy="3916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31">
              <p14:nvContentPartPr>
                <p14:cNvPr id="86" name="Ink 85">
                  <a:extLst>
                    <a:ext uri="{FF2B5EF4-FFF2-40B4-BE49-F238E27FC236}">
                      <a16:creationId xmlns:a16="http://schemas.microsoft.com/office/drawing/2014/main" id="{C55783D7-A2E1-4904-A21E-F193B7EB13AB}"/>
                    </a:ext>
                  </a:extLst>
                </p14:cNvPr>
                <p14:cNvContentPartPr/>
                <p14:nvPr/>
              </p14:nvContentPartPr>
              <p14:xfrm>
                <a:off x="8575275" y="3477450"/>
                <a:ext cx="217080" cy="457560"/>
              </p14:xfrm>
            </p:contentPart>
          </mc:Choice>
          <mc:Fallback>
            <p:pic>
              <p:nvPicPr>
                <p:cNvPr id="86" name="Ink 85">
                  <a:extLst>
                    <a:ext uri="{FF2B5EF4-FFF2-40B4-BE49-F238E27FC236}">
                      <a16:creationId xmlns:a16="http://schemas.microsoft.com/office/drawing/2014/main" id="{C55783D7-A2E1-4904-A21E-F193B7EB13AB}"/>
                    </a:ext>
                  </a:extLst>
                </p:cNvPr>
                <p:cNvPicPr/>
                <p:nvPr/>
              </p:nvPicPr>
              <p:blipFill>
                <a:blip r:embed="rId132"/>
                <a:stretch>
                  <a:fillRect/>
                </a:stretch>
              </p:blipFill>
              <p:spPr>
                <a:xfrm>
                  <a:off x="8566635" y="3468810"/>
                  <a:ext cx="234720" cy="4752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33">
              <p14:nvContentPartPr>
                <p14:cNvPr id="87" name="Ink 86">
                  <a:extLst>
                    <a:ext uri="{FF2B5EF4-FFF2-40B4-BE49-F238E27FC236}">
                      <a16:creationId xmlns:a16="http://schemas.microsoft.com/office/drawing/2014/main" id="{8525A68A-4F9A-46AC-9CB8-C3C6A92F5DD6}"/>
                    </a:ext>
                  </a:extLst>
                </p14:cNvPr>
                <p14:cNvContentPartPr/>
                <p14:nvPr/>
              </p14:nvContentPartPr>
              <p14:xfrm>
                <a:off x="8527395" y="3584370"/>
                <a:ext cx="229680" cy="95040"/>
              </p14:xfrm>
            </p:contentPart>
          </mc:Choice>
          <mc:Fallback>
            <p:pic>
              <p:nvPicPr>
                <p:cNvPr id="87" name="Ink 86">
                  <a:extLst>
                    <a:ext uri="{FF2B5EF4-FFF2-40B4-BE49-F238E27FC236}">
                      <a16:creationId xmlns:a16="http://schemas.microsoft.com/office/drawing/2014/main" id="{8525A68A-4F9A-46AC-9CB8-C3C6A92F5DD6}"/>
                    </a:ext>
                  </a:extLst>
                </p:cNvPr>
                <p:cNvPicPr/>
                <p:nvPr/>
              </p:nvPicPr>
              <p:blipFill>
                <a:blip r:embed="rId134"/>
                <a:stretch>
                  <a:fillRect/>
                </a:stretch>
              </p:blipFill>
              <p:spPr>
                <a:xfrm>
                  <a:off x="8518395" y="3575730"/>
                  <a:ext cx="247320" cy="1126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35">
              <p14:nvContentPartPr>
                <p14:cNvPr id="99" name="Ink 98">
                  <a:extLst>
                    <a:ext uri="{FF2B5EF4-FFF2-40B4-BE49-F238E27FC236}">
                      <a16:creationId xmlns:a16="http://schemas.microsoft.com/office/drawing/2014/main" id="{D23432AE-EFD4-4A49-84B2-F43B863CAFB3}"/>
                    </a:ext>
                  </a:extLst>
                </p14:cNvPr>
                <p14:cNvContentPartPr/>
                <p14:nvPr/>
              </p14:nvContentPartPr>
              <p14:xfrm>
                <a:off x="4681515" y="4076490"/>
                <a:ext cx="248400" cy="551520"/>
              </p14:xfrm>
            </p:contentPart>
          </mc:Choice>
          <mc:Fallback>
            <p:pic>
              <p:nvPicPr>
                <p:cNvPr id="99" name="Ink 98">
                  <a:extLst>
                    <a:ext uri="{FF2B5EF4-FFF2-40B4-BE49-F238E27FC236}">
                      <a16:creationId xmlns:a16="http://schemas.microsoft.com/office/drawing/2014/main" id="{D23432AE-EFD4-4A49-84B2-F43B863CAFB3}"/>
                    </a:ext>
                  </a:extLst>
                </p:cNvPr>
                <p:cNvPicPr/>
                <p:nvPr/>
              </p:nvPicPr>
              <p:blipFill>
                <a:blip r:embed="rId136"/>
                <a:stretch>
                  <a:fillRect/>
                </a:stretch>
              </p:blipFill>
              <p:spPr>
                <a:xfrm>
                  <a:off x="4672515" y="4067490"/>
                  <a:ext cx="266040" cy="569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37">
              <p14:nvContentPartPr>
                <p14:cNvPr id="100" name="Ink 99">
                  <a:extLst>
                    <a:ext uri="{FF2B5EF4-FFF2-40B4-BE49-F238E27FC236}">
                      <a16:creationId xmlns:a16="http://schemas.microsoft.com/office/drawing/2014/main" id="{DDEDA48C-1439-42C6-9D37-A5A10CE8926B}"/>
                    </a:ext>
                  </a:extLst>
                </p14:cNvPr>
                <p14:cNvContentPartPr/>
                <p14:nvPr/>
              </p14:nvContentPartPr>
              <p14:xfrm>
                <a:off x="5057715" y="3982890"/>
                <a:ext cx="26280" cy="392040"/>
              </p14:xfrm>
            </p:contentPart>
          </mc:Choice>
          <mc:Fallback>
            <p:pic>
              <p:nvPicPr>
                <p:cNvPr id="100" name="Ink 99">
                  <a:extLst>
                    <a:ext uri="{FF2B5EF4-FFF2-40B4-BE49-F238E27FC236}">
                      <a16:creationId xmlns:a16="http://schemas.microsoft.com/office/drawing/2014/main" id="{DDEDA48C-1439-42C6-9D37-A5A10CE8926B}"/>
                    </a:ext>
                  </a:extLst>
                </p:cNvPr>
                <p:cNvPicPr/>
                <p:nvPr/>
              </p:nvPicPr>
              <p:blipFill>
                <a:blip r:embed="rId138"/>
                <a:stretch>
                  <a:fillRect/>
                </a:stretch>
              </p:blipFill>
              <p:spPr>
                <a:xfrm>
                  <a:off x="5048715" y="3973890"/>
                  <a:ext cx="43920" cy="4096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39">
              <p14:nvContentPartPr>
                <p14:cNvPr id="101" name="Ink 100">
                  <a:extLst>
                    <a:ext uri="{FF2B5EF4-FFF2-40B4-BE49-F238E27FC236}">
                      <a16:creationId xmlns:a16="http://schemas.microsoft.com/office/drawing/2014/main" id="{3854F978-A450-47CE-BCCE-4FF12DC65796}"/>
                    </a:ext>
                  </a:extLst>
                </p14:cNvPr>
                <p14:cNvContentPartPr/>
                <p14:nvPr/>
              </p14:nvContentPartPr>
              <p14:xfrm>
                <a:off x="5132235" y="4126170"/>
                <a:ext cx="275400" cy="288360"/>
              </p14:xfrm>
            </p:contentPart>
          </mc:Choice>
          <mc:Fallback>
            <p:pic>
              <p:nvPicPr>
                <p:cNvPr id="101" name="Ink 100">
                  <a:extLst>
                    <a:ext uri="{FF2B5EF4-FFF2-40B4-BE49-F238E27FC236}">
                      <a16:creationId xmlns:a16="http://schemas.microsoft.com/office/drawing/2014/main" id="{3854F978-A450-47CE-BCCE-4FF12DC65796}"/>
                    </a:ext>
                  </a:extLst>
                </p:cNvPr>
                <p:cNvPicPr/>
                <p:nvPr/>
              </p:nvPicPr>
              <p:blipFill>
                <a:blip r:embed="rId140"/>
                <a:stretch>
                  <a:fillRect/>
                </a:stretch>
              </p:blipFill>
              <p:spPr>
                <a:xfrm>
                  <a:off x="5123595" y="4117170"/>
                  <a:ext cx="293040" cy="30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41">
              <p14:nvContentPartPr>
                <p14:cNvPr id="102" name="Ink 101">
                  <a:extLst>
                    <a:ext uri="{FF2B5EF4-FFF2-40B4-BE49-F238E27FC236}">
                      <a16:creationId xmlns:a16="http://schemas.microsoft.com/office/drawing/2014/main" id="{BB3039C1-D31F-45EA-8D30-2A3640D601C2}"/>
                    </a:ext>
                  </a:extLst>
                </p14:cNvPr>
                <p14:cNvContentPartPr/>
                <p14:nvPr/>
              </p14:nvContentPartPr>
              <p14:xfrm>
                <a:off x="5486115" y="4072890"/>
                <a:ext cx="228600" cy="306000"/>
              </p14:xfrm>
            </p:contentPart>
          </mc:Choice>
          <mc:Fallback>
            <p:pic>
              <p:nvPicPr>
                <p:cNvPr id="102" name="Ink 101">
                  <a:extLst>
                    <a:ext uri="{FF2B5EF4-FFF2-40B4-BE49-F238E27FC236}">
                      <a16:creationId xmlns:a16="http://schemas.microsoft.com/office/drawing/2014/main" id="{BB3039C1-D31F-45EA-8D30-2A3640D601C2}"/>
                    </a:ext>
                  </a:extLst>
                </p:cNvPr>
                <p:cNvPicPr/>
                <p:nvPr/>
              </p:nvPicPr>
              <p:blipFill>
                <a:blip r:embed="rId142"/>
                <a:stretch>
                  <a:fillRect/>
                </a:stretch>
              </p:blipFill>
              <p:spPr>
                <a:xfrm>
                  <a:off x="5477475" y="4063890"/>
                  <a:ext cx="246240" cy="323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43">
              <p14:nvContentPartPr>
                <p14:cNvPr id="103" name="Ink 102">
                  <a:extLst>
                    <a:ext uri="{FF2B5EF4-FFF2-40B4-BE49-F238E27FC236}">
                      <a16:creationId xmlns:a16="http://schemas.microsoft.com/office/drawing/2014/main" id="{F0F82586-B5C3-452F-AB65-3D17321BECD6}"/>
                    </a:ext>
                  </a:extLst>
                </p14:cNvPr>
                <p14:cNvContentPartPr/>
                <p14:nvPr/>
              </p14:nvContentPartPr>
              <p14:xfrm>
                <a:off x="5830275" y="3962730"/>
                <a:ext cx="160560" cy="411480"/>
              </p14:xfrm>
            </p:contentPart>
          </mc:Choice>
          <mc:Fallback>
            <p:pic>
              <p:nvPicPr>
                <p:cNvPr id="103" name="Ink 102">
                  <a:extLst>
                    <a:ext uri="{FF2B5EF4-FFF2-40B4-BE49-F238E27FC236}">
                      <a16:creationId xmlns:a16="http://schemas.microsoft.com/office/drawing/2014/main" id="{F0F82586-B5C3-452F-AB65-3D17321BECD6}"/>
                    </a:ext>
                  </a:extLst>
                </p:cNvPr>
                <p:cNvPicPr/>
                <p:nvPr/>
              </p:nvPicPr>
              <p:blipFill>
                <a:blip r:embed="rId144"/>
                <a:stretch>
                  <a:fillRect/>
                </a:stretch>
              </p:blipFill>
              <p:spPr>
                <a:xfrm>
                  <a:off x="5821275" y="3953730"/>
                  <a:ext cx="178200" cy="429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45">
              <p14:nvContentPartPr>
                <p14:cNvPr id="104" name="Ink 103">
                  <a:extLst>
                    <a:ext uri="{FF2B5EF4-FFF2-40B4-BE49-F238E27FC236}">
                      <a16:creationId xmlns:a16="http://schemas.microsoft.com/office/drawing/2014/main" id="{222E2F17-AC56-402E-8A96-7EAF1CC3A545}"/>
                    </a:ext>
                  </a:extLst>
                </p14:cNvPr>
                <p14:cNvContentPartPr/>
                <p14:nvPr/>
              </p14:nvContentPartPr>
              <p14:xfrm>
                <a:off x="5776635" y="4080810"/>
                <a:ext cx="177120" cy="65520"/>
              </p14:xfrm>
            </p:contentPart>
          </mc:Choice>
          <mc:Fallback>
            <p:pic>
              <p:nvPicPr>
                <p:cNvPr id="104" name="Ink 103">
                  <a:extLst>
                    <a:ext uri="{FF2B5EF4-FFF2-40B4-BE49-F238E27FC236}">
                      <a16:creationId xmlns:a16="http://schemas.microsoft.com/office/drawing/2014/main" id="{222E2F17-AC56-402E-8A96-7EAF1CC3A545}"/>
                    </a:ext>
                  </a:extLst>
                </p:cNvPr>
                <p:cNvPicPr/>
                <p:nvPr/>
              </p:nvPicPr>
              <p:blipFill>
                <a:blip r:embed="rId146"/>
                <a:stretch>
                  <a:fillRect/>
                </a:stretch>
              </p:blipFill>
              <p:spPr>
                <a:xfrm>
                  <a:off x="5767635" y="4072170"/>
                  <a:ext cx="194760" cy="83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47">
              <p14:nvContentPartPr>
                <p14:cNvPr id="105" name="Ink 104">
                  <a:extLst>
                    <a:ext uri="{FF2B5EF4-FFF2-40B4-BE49-F238E27FC236}">
                      <a16:creationId xmlns:a16="http://schemas.microsoft.com/office/drawing/2014/main" id="{F61FF88D-7BBE-4622-B765-636F616F9326}"/>
                    </a:ext>
                  </a:extLst>
                </p14:cNvPr>
                <p14:cNvContentPartPr/>
                <p14:nvPr/>
              </p14:nvContentPartPr>
              <p14:xfrm>
                <a:off x="6317715" y="3945090"/>
                <a:ext cx="285840" cy="432720"/>
              </p14:xfrm>
            </p:contentPart>
          </mc:Choice>
          <mc:Fallback>
            <p:pic>
              <p:nvPicPr>
                <p:cNvPr id="105" name="Ink 104">
                  <a:extLst>
                    <a:ext uri="{FF2B5EF4-FFF2-40B4-BE49-F238E27FC236}">
                      <a16:creationId xmlns:a16="http://schemas.microsoft.com/office/drawing/2014/main" id="{F61FF88D-7BBE-4622-B765-636F616F9326}"/>
                    </a:ext>
                  </a:extLst>
                </p:cNvPr>
                <p:cNvPicPr/>
                <p:nvPr/>
              </p:nvPicPr>
              <p:blipFill>
                <a:blip r:embed="rId148"/>
                <a:stretch>
                  <a:fillRect/>
                </a:stretch>
              </p:blipFill>
              <p:spPr>
                <a:xfrm>
                  <a:off x="6308715" y="3936090"/>
                  <a:ext cx="303480" cy="4503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49">
              <p14:nvContentPartPr>
                <p14:cNvPr id="106" name="Ink 105">
                  <a:extLst>
                    <a:ext uri="{FF2B5EF4-FFF2-40B4-BE49-F238E27FC236}">
                      <a16:creationId xmlns:a16="http://schemas.microsoft.com/office/drawing/2014/main" id="{597C4851-F406-450B-8693-FF3DEE9BB9F0}"/>
                    </a:ext>
                  </a:extLst>
                </p14:cNvPr>
                <p14:cNvContentPartPr/>
                <p14:nvPr/>
              </p14:nvContentPartPr>
              <p14:xfrm>
                <a:off x="6556755" y="4109970"/>
                <a:ext cx="395640" cy="576000"/>
              </p14:xfrm>
            </p:contentPart>
          </mc:Choice>
          <mc:Fallback>
            <p:pic>
              <p:nvPicPr>
                <p:cNvPr id="106" name="Ink 105">
                  <a:extLst>
                    <a:ext uri="{FF2B5EF4-FFF2-40B4-BE49-F238E27FC236}">
                      <a16:creationId xmlns:a16="http://schemas.microsoft.com/office/drawing/2014/main" id="{597C4851-F406-450B-8693-FF3DEE9BB9F0}"/>
                    </a:ext>
                  </a:extLst>
                </p:cNvPr>
                <p:cNvPicPr/>
                <p:nvPr/>
              </p:nvPicPr>
              <p:blipFill>
                <a:blip r:embed="rId150"/>
                <a:stretch>
                  <a:fillRect/>
                </a:stretch>
              </p:blipFill>
              <p:spPr>
                <a:xfrm>
                  <a:off x="6548115" y="4101330"/>
                  <a:ext cx="413280" cy="593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51">
              <p14:nvContentPartPr>
                <p14:cNvPr id="107" name="Ink 106">
                  <a:extLst>
                    <a:ext uri="{FF2B5EF4-FFF2-40B4-BE49-F238E27FC236}">
                      <a16:creationId xmlns:a16="http://schemas.microsoft.com/office/drawing/2014/main" id="{52A13A0D-538B-4568-A2DC-72EA02E70B32}"/>
                    </a:ext>
                  </a:extLst>
                </p14:cNvPr>
                <p14:cNvContentPartPr/>
                <p14:nvPr/>
              </p14:nvContentPartPr>
              <p14:xfrm>
                <a:off x="7335435" y="4108530"/>
                <a:ext cx="282600" cy="327240"/>
              </p14:xfrm>
            </p:contentPart>
          </mc:Choice>
          <mc:Fallback>
            <p:pic>
              <p:nvPicPr>
                <p:cNvPr id="107" name="Ink 106">
                  <a:extLst>
                    <a:ext uri="{FF2B5EF4-FFF2-40B4-BE49-F238E27FC236}">
                      <a16:creationId xmlns:a16="http://schemas.microsoft.com/office/drawing/2014/main" id="{52A13A0D-538B-4568-A2DC-72EA02E70B32}"/>
                    </a:ext>
                  </a:extLst>
                </p:cNvPr>
                <p:cNvPicPr/>
                <p:nvPr/>
              </p:nvPicPr>
              <p:blipFill>
                <a:blip r:embed="rId152"/>
                <a:stretch>
                  <a:fillRect/>
                </a:stretch>
              </p:blipFill>
              <p:spPr>
                <a:xfrm>
                  <a:off x="7326795" y="4099530"/>
                  <a:ext cx="300240" cy="344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53">
              <p14:nvContentPartPr>
                <p14:cNvPr id="108" name="Ink 107">
                  <a:extLst>
                    <a:ext uri="{FF2B5EF4-FFF2-40B4-BE49-F238E27FC236}">
                      <a16:creationId xmlns:a16="http://schemas.microsoft.com/office/drawing/2014/main" id="{4B2B13D0-87BE-4BB5-B827-99348B2904CA}"/>
                    </a:ext>
                  </a:extLst>
                </p14:cNvPr>
                <p14:cNvContentPartPr/>
                <p14:nvPr/>
              </p14:nvContentPartPr>
              <p14:xfrm>
                <a:off x="7790835" y="4161090"/>
                <a:ext cx="5040" cy="275760"/>
              </p14:xfrm>
            </p:contentPart>
          </mc:Choice>
          <mc:Fallback>
            <p:pic>
              <p:nvPicPr>
                <p:cNvPr id="108" name="Ink 107">
                  <a:extLst>
                    <a:ext uri="{FF2B5EF4-FFF2-40B4-BE49-F238E27FC236}">
                      <a16:creationId xmlns:a16="http://schemas.microsoft.com/office/drawing/2014/main" id="{4B2B13D0-87BE-4BB5-B827-99348B2904CA}"/>
                    </a:ext>
                  </a:extLst>
                </p:cNvPr>
                <p:cNvPicPr/>
                <p:nvPr/>
              </p:nvPicPr>
              <p:blipFill>
                <a:blip r:embed="rId154"/>
                <a:stretch>
                  <a:fillRect/>
                </a:stretch>
              </p:blipFill>
              <p:spPr>
                <a:xfrm>
                  <a:off x="7782195" y="4152450"/>
                  <a:ext cx="22680" cy="2934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55">
              <p14:nvContentPartPr>
                <p14:cNvPr id="109" name="Ink 108">
                  <a:extLst>
                    <a:ext uri="{FF2B5EF4-FFF2-40B4-BE49-F238E27FC236}">
                      <a16:creationId xmlns:a16="http://schemas.microsoft.com/office/drawing/2014/main" id="{3E6606CE-E159-4BA4-9F02-80316B00D344}"/>
                    </a:ext>
                  </a:extLst>
                </p14:cNvPr>
                <p14:cNvContentPartPr/>
                <p14:nvPr/>
              </p14:nvContentPartPr>
              <p14:xfrm>
                <a:off x="7835475" y="3967770"/>
                <a:ext cx="360" cy="360"/>
              </p14:xfrm>
            </p:contentPart>
          </mc:Choice>
          <mc:Fallback>
            <p:pic>
              <p:nvPicPr>
                <p:cNvPr id="109" name="Ink 108">
                  <a:extLst>
                    <a:ext uri="{FF2B5EF4-FFF2-40B4-BE49-F238E27FC236}">
                      <a16:creationId xmlns:a16="http://schemas.microsoft.com/office/drawing/2014/main" id="{3E6606CE-E159-4BA4-9F02-80316B00D344}"/>
                    </a:ext>
                  </a:extLst>
                </p:cNvPr>
                <p:cNvPicPr/>
                <p:nvPr/>
              </p:nvPicPr>
              <p:blipFill>
                <a:blip r:embed="rId47"/>
                <a:stretch>
                  <a:fillRect/>
                </a:stretch>
              </p:blipFill>
              <p:spPr>
                <a:xfrm>
                  <a:off x="7826475" y="3959130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56">
              <p14:nvContentPartPr>
                <p14:cNvPr id="110" name="Ink 109">
                  <a:extLst>
                    <a:ext uri="{FF2B5EF4-FFF2-40B4-BE49-F238E27FC236}">
                      <a16:creationId xmlns:a16="http://schemas.microsoft.com/office/drawing/2014/main" id="{096E969F-7BB9-4C89-9297-67AEB3E43FBA}"/>
                    </a:ext>
                  </a:extLst>
                </p14:cNvPr>
                <p14:cNvContentPartPr/>
                <p14:nvPr/>
              </p14:nvContentPartPr>
              <p14:xfrm>
                <a:off x="7959675" y="4110690"/>
                <a:ext cx="230040" cy="282960"/>
              </p14:xfrm>
            </p:contentPart>
          </mc:Choice>
          <mc:Fallback>
            <p:pic>
              <p:nvPicPr>
                <p:cNvPr id="110" name="Ink 109">
                  <a:extLst>
                    <a:ext uri="{FF2B5EF4-FFF2-40B4-BE49-F238E27FC236}">
                      <a16:creationId xmlns:a16="http://schemas.microsoft.com/office/drawing/2014/main" id="{096E969F-7BB9-4C89-9297-67AEB3E43FBA}"/>
                    </a:ext>
                  </a:extLst>
                </p:cNvPr>
                <p:cNvPicPr/>
                <p:nvPr/>
              </p:nvPicPr>
              <p:blipFill>
                <a:blip r:embed="rId157"/>
                <a:stretch>
                  <a:fillRect/>
                </a:stretch>
              </p:blipFill>
              <p:spPr>
                <a:xfrm>
                  <a:off x="7950675" y="4102050"/>
                  <a:ext cx="247680" cy="3006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58">
              <p14:nvContentPartPr>
                <p14:cNvPr id="111" name="Ink 110">
                  <a:extLst>
                    <a:ext uri="{FF2B5EF4-FFF2-40B4-BE49-F238E27FC236}">
                      <a16:creationId xmlns:a16="http://schemas.microsoft.com/office/drawing/2014/main" id="{C2D5A5E2-BCB1-48D9-92DD-9D9924436AE5}"/>
                    </a:ext>
                  </a:extLst>
                </p14:cNvPr>
                <p14:cNvContentPartPr/>
                <p14:nvPr/>
              </p14:nvContentPartPr>
              <p14:xfrm>
                <a:off x="8263155" y="3931770"/>
                <a:ext cx="308520" cy="479160"/>
              </p14:xfrm>
            </p:contentPart>
          </mc:Choice>
          <mc:Fallback>
            <p:pic>
              <p:nvPicPr>
                <p:cNvPr id="111" name="Ink 110">
                  <a:extLst>
                    <a:ext uri="{FF2B5EF4-FFF2-40B4-BE49-F238E27FC236}">
                      <a16:creationId xmlns:a16="http://schemas.microsoft.com/office/drawing/2014/main" id="{C2D5A5E2-BCB1-48D9-92DD-9D9924436AE5}"/>
                    </a:ext>
                  </a:extLst>
                </p:cNvPr>
                <p:cNvPicPr/>
                <p:nvPr/>
              </p:nvPicPr>
              <p:blipFill>
                <a:blip r:embed="rId159"/>
                <a:stretch>
                  <a:fillRect/>
                </a:stretch>
              </p:blipFill>
              <p:spPr>
                <a:xfrm>
                  <a:off x="8254155" y="3922770"/>
                  <a:ext cx="326160" cy="496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60">
              <p14:nvContentPartPr>
                <p14:cNvPr id="112" name="Ink 111">
                  <a:extLst>
                    <a:ext uri="{FF2B5EF4-FFF2-40B4-BE49-F238E27FC236}">
                      <a16:creationId xmlns:a16="http://schemas.microsoft.com/office/drawing/2014/main" id="{E3932F9A-025E-4139-B5A2-419E8BA71DA8}"/>
                    </a:ext>
                  </a:extLst>
                </p14:cNvPr>
                <p14:cNvContentPartPr/>
                <p14:nvPr/>
              </p14:nvContentPartPr>
              <p14:xfrm>
                <a:off x="8598315" y="4097010"/>
                <a:ext cx="220680" cy="296280"/>
              </p14:xfrm>
            </p:contentPart>
          </mc:Choice>
          <mc:Fallback>
            <p:pic>
              <p:nvPicPr>
                <p:cNvPr id="112" name="Ink 111">
                  <a:extLst>
                    <a:ext uri="{FF2B5EF4-FFF2-40B4-BE49-F238E27FC236}">
                      <a16:creationId xmlns:a16="http://schemas.microsoft.com/office/drawing/2014/main" id="{E3932F9A-025E-4139-B5A2-419E8BA71DA8}"/>
                    </a:ext>
                  </a:extLst>
                </p:cNvPr>
                <p:cNvPicPr/>
                <p:nvPr/>
              </p:nvPicPr>
              <p:blipFill>
                <a:blip r:embed="rId161"/>
                <a:stretch>
                  <a:fillRect/>
                </a:stretch>
              </p:blipFill>
              <p:spPr>
                <a:xfrm>
                  <a:off x="8589315" y="4088370"/>
                  <a:ext cx="238320" cy="3139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62">
              <p14:nvContentPartPr>
                <p14:cNvPr id="113" name="Ink 112">
                  <a:extLst>
                    <a:ext uri="{FF2B5EF4-FFF2-40B4-BE49-F238E27FC236}">
                      <a16:creationId xmlns:a16="http://schemas.microsoft.com/office/drawing/2014/main" id="{0A696C11-09AE-4E52-887C-58955A004D0A}"/>
                    </a:ext>
                  </a:extLst>
                </p14:cNvPr>
                <p14:cNvContentPartPr/>
                <p14:nvPr/>
              </p14:nvContentPartPr>
              <p14:xfrm>
                <a:off x="8891355" y="4094490"/>
                <a:ext cx="284400" cy="317520"/>
              </p14:xfrm>
            </p:contentPart>
          </mc:Choice>
          <mc:Fallback>
            <p:pic>
              <p:nvPicPr>
                <p:cNvPr id="113" name="Ink 112">
                  <a:extLst>
                    <a:ext uri="{FF2B5EF4-FFF2-40B4-BE49-F238E27FC236}">
                      <a16:creationId xmlns:a16="http://schemas.microsoft.com/office/drawing/2014/main" id="{0A696C11-09AE-4E52-887C-58955A004D0A}"/>
                    </a:ext>
                  </a:extLst>
                </p:cNvPr>
                <p:cNvPicPr/>
                <p:nvPr/>
              </p:nvPicPr>
              <p:blipFill>
                <a:blip r:embed="rId163"/>
                <a:stretch>
                  <a:fillRect/>
                </a:stretch>
              </p:blipFill>
              <p:spPr>
                <a:xfrm>
                  <a:off x="8882715" y="4085490"/>
                  <a:ext cx="302040" cy="335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64">
              <p14:nvContentPartPr>
                <p14:cNvPr id="67" name="Ink 66">
                  <a:extLst>
                    <a:ext uri="{FF2B5EF4-FFF2-40B4-BE49-F238E27FC236}">
                      <a16:creationId xmlns:a16="http://schemas.microsoft.com/office/drawing/2014/main" id="{5D3B4423-BF78-4804-A2EE-FAD319F4BD00}"/>
                    </a:ext>
                  </a:extLst>
                </p14:cNvPr>
                <p14:cNvContentPartPr/>
                <p14:nvPr/>
              </p14:nvContentPartPr>
              <p14:xfrm>
                <a:off x="9224715" y="2794530"/>
                <a:ext cx="286560" cy="645120"/>
              </p14:xfrm>
            </p:contentPart>
          </mc:Choice>
          <mc:Fallback>
            <p:pic>
              <p:nvPicPr>
                <p:cNvPr id="67" name="Ink 66">
                  <a:extLst>
                    <a:ext uri="{FF2B5EF4-FFF2-40B4-BE49-F238E27FC236}">
                      <a16:creationId xmlns:a16="http://schemas.microsoft.com/office/drawing/2014/main" id="{5D3B4423-BF78-4804-A2EE-FAD319F4BD00}"/>
                    </a:ext>
                  </a:extLst>
                </p:cNvPr>
                <p:cNvPicPr/>
                <p:nvPr/>
              </p:nvPicPr>
              <p:blipFill>
                <a:blip r:embed="rId165"/>
                <a:stretch>
                  <a:fillRect/>
                </a:stretch>
              </p:blipFill>
              <p:spPr>
                <a:xfrm>
                  <a:off x="9215715" y="2785530"/>
                  <a:ext cx="304200" cy="6627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66">
              <p14:nvContentPartPr>
                <p14:cNvPr id="68" name="Ink 67">
                  <a:extLst>
                    <a:ext uri="{FF2B5EF4-FFF2-40B4-BE49-F238E27FC236}">
                      <a16:creationId xmlns:a16="http://schemas.microsoft.com/office/drawing/2014/main" id="{4790AB45-337E-45A9-A80B-B99A753D2872}"/>
                    </a:ext>
                  </a:extLst>
                </p14:cNvPr>
                <p14:cNvContentPartPr/>
                <p14:nvPr/>
              </p14:nvContentPartPr>
              <p14:xfrm>
                <a:off x="9206715" y="3042930"/>
                <a:ext cx="176760" cy="65880"/>
              </p14:xfrm>
            </p:contentPart>
          </mc:Choice>
          <mc:Fallback>
            <p:pic>
              <p:nvPicPr>
                <p:cNvPr id="68" name="Ink 67">
                  <a:extLst>
                    <a:ext uri="{FF2B5EF4-FFF2-40B4-BE49-F238E27FC236}">
                      <a16:creationId xmlns:a16="http://schemas.microsoft.com/office/drawing/2014/main" id="{4790AB45-337E-45A9-A80B-B99A753D2872}"/>
                    </a:ext>
                  </a:extLst>
                </p:cNvPr>
                <p:cNvPicPr/>
                <p:nvPr/>
              </p:nvPicPr>
              <p:blipFill>
                <a:blip r:embed="rId167"/>
                <a:stretch>
                  <a:fillRect/>
                </a:stretch>
              </p:blipFill>
              <p:spPr>
                <a:xfrm>
                  <a:off x="9197715" y="3034290"/>
                  <a:ext cx="194400" cy="83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68">
              <p14:nvContentPartPr>
                <p14:cNvPr id="69" name="Ink 68">
                  <a:extLst>
                    <a:ext uri="{FF2B5EF4-FFF2-40B4-BE49-F238E27FC236}">
                      <a16:creationId xmlns:a16="http://schemas.microsoft.com/office/drawing/2014/main" id="{F6017C33-17C3-4429-9FD5-3C5A256E1CF6}"/>
                    </a:ext>
                  </a:extLst>
                </p14:cNvPr>
                <p14:cNvContentPartPr/>
                <p14:nvPr/>
              </p14:nvContentPartPr>
              <p14:xfrm>
                <a:off x="9532875" y="2812530"/>
                <a:ext cx="304560" cy="615600"/>
              </p14:xfrm>
            </p:contentPart>
          </mc:Choice>
          <mc:Fallback>
            <p:pic>
              <p:nvPicPr>
                <p:cNvPr id="69" name="Ink 68">
                  <a:extLst>
                    <a:ext uri="{FF2B5EF4-FFF2-40B4-BE49-F238E27FC236}">
                      <a16:creationId xmlns:a16="http://schemas.microsoft.com/office/drawing/2014/main" id="{F6017C33-17C3-4429-9FD5-3C5A256E1CF6}"/>
                    </a:ext>
                  </a:extLst>
                </p:cNvPr>
                <p:cNvPicPr/>
                <p:nvPr/>
              </p:nvPicPr>
              <p:blipFill>
                <a:blip r:embed="rId169"/>
                <a:stretch>
                  <a:fillRect/>
                </a:stretch>
              </p:blipFill>
              <p:spPr>
                <a:xfrm>
                  <a:off x="9523875" y="2803530"/>
                  <a:ext cx="322200" cy="6332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70">
              <p14:nvContentPartPr>
                <p14:cNvPr id="70" name="Ink 69">
                  <a:extLst>
                    <a:ext uri="{FF2B5EF4-FFF2-40B4-BE49-F238E27FC236}">
                      <a16:creationId xmlns:a16="http://schemas.microsoft.com/office/drawing/2014/main" id="{2B65743E-0A76-4053-9B44-CE9857ED8EC9}"/>
                    </a:ext>
                  </a:extLst>
                </p14:cNvPr>
                <p14:cNvContentPartPr/>
                <p14:nvPr/>
              </p14:nvContentPartPr>
              <p14:xfrm>
                <a:off x="9897915" y="3106290"/>
                <a:ext cx="333360" cy="371160"/>
              </p14:xfrm>
            </p:contentPart>
          </mc:Choice>
          <mc:Fallback>
            <p:pic>
              <p:nvPicPr>
                <p:cNvPr id="70" name="Ink 69">
                  <a:extLst>
                    <a:ext uri="{FF2B5EF4-FFF2-40B4-BE49-F238E27FC236}">
                      <a16:creationId xmlns:a16="http://schemas.microsoft.com/office/drawing/2014/main" id="{2B65743E-0A76-4053-9B44-CE9857ED8EC9}"/>
                    </a:ext>
                  </a:extLst>
                </p:cNvPr>
                <p:cNvPicPr/>
                <p:nvPr/>
              </p:nvPicPr>
              <p:blipFill>
                <a:blip r:embed="rId171"/>
                <a:stretch>
                  <a:fillRect/>
                </a:stretch>
              </p:blipFill>
              <p:spPr>
                <a:xfrm>
                  <a:off x="9889275" y="3097290"/>
                  <a:ext cx="351000" cy="388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72">
              <p14:nvContentPartPr>
                <p14:cNvPr id="91" name="Ink 90">
                  <a:extLst>
                    <a:ext uri="{FF2B5EF4-FFF2-40B4-BE49-F238E27FC236}">
                      <a16:creationId xmlns:a16="http://schemas.microsoft.com/office/drawing/2014/main" id="{31B1BD57-9F50-4867-A322-7B8616D0876D}"/>
                    </a:ext>
                  </a:extLst>
                </p14:cNvPr>
                <p14:cNvContentPartPr/>
                <p14:nvPr/>
              </p14:nvContentPartPr>
              <p14:xfrm>
                <a:off x="9154875" y="3571050"/>
                <a:ext cx="314640" cy="396000"/>
              </p14:xfrm>
            </p:contentPart>
          </mc:Choice>
          <mc:Fallback>
            <p:pic>
              <p:nvPicPr>
                <p:cNvPr id="91" name="Ink 90">
                  <a:extLst>
                    <a:ext uri="{FF2B5EF4-FFF2-40B4-BE49-F238E27FC236}">
                      <a16:creationId xmlns:a16="http://schemas.microsoft.com/office/drawing/2014/main" id="{31B1BD57-9F50-4867-A322-7B8616D0876D}"/>
                    </a:ext>
                  </a:extLst>
                </p:cNvPr>
                <p:cNvPicPr/>
                <p:nvPr/>
              </p:nvPicPr>
              <p:blipFill>
                <a:blip r:embed="rId173"/>
                <a:stretch>
                  <a:fillRect/>
                </a:stretch>
              </p:blipFill>
              <p:spPr>
                <a:xfrm>
                  <a:off x="9146235" y="3562050"/>
                  <a:ext cx="332280" cy="413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74">
              <p14:nvContentPartPr>
                <p14:cNvPr id="93" name="Ink 92">
                  <a:extLst>
                    <a:ext uri="{FF2B5EF4-FFF2-40B4-BE49-F238E27FC236}">
                      <a16:creationId xmlns:a16="http://schemas.microsoft.com/office/drawing/2014/main" id="{3C53BECE-1F90-4F90-8A47-A7841C457447}"/>
                    </a:ext>
                  </a:extLst>
                </p14:cNvPr>
                <p14:cNvContentPartPr/>
                <p14:nvPr/>
              </p14:nvContentPartPr>
              <p14:xfrm>
                <a:off x="9512715" y="3679050"/>
                <a:ext cx="261000" cy="277560"/>
              </p14:xfrm>
            </p:contentPart>
          </mc:Choice>
          <mc:Fallback>
            <p:pic>
              <p:nvPicPr>
                <p:cNvPr id="93" name="Ink 92">
                  <a:extLst>
                    <a:ext uri="{FF2B5EF4-FFF2-40B4-BE49-F238E27FC236}">
                      <a16:creationId xmlns:a16="http://schemas.microsoft.com/office/drawing/2014/main" id="{3C53BECE-1F90-4F90-8A47-A7841C457447}"/>
                    </a:ext>
                  </a:extLst>
                </p:cNvPr>
                <p:cNvPicPr/>
                <p:nvPr/>
              </p:nvPicPr>
              <p:blipFill>
                <a:blip r:embed="rId175"/>
                <a:stretch>
                  <a:fillRect/>
                </a:stretch>
              </p:blipFill>
              <p:spPr>
                <a:xfrm>
                  <a:off x="9504075" y="3670410"/>
                  <a:ext cx="278640" cy="2952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76">
              <p14:nvContentPartPr>
                <p14:cNvPr id="94" name="Ink 93">
                  <a:extLst>
                    <a:ext uri="{FF2B5EF4-FFF2-40B4-BE49-F238E27FC236}">
                      <a16:creationId xmlns:a16="http://schemas.microsoft.com/office/drawing/2014/main" id="{FA490C43-09B6-46B4-B12B-56FB4DCD9DD5}"/>
                    </a:ext>
                  </a:extLst>
                </p14:cNvPr>
                <p14:cNvContentPartPr/>
                <p14:nvPr/>
              </p14:nvContentPartPr>
              <p14:xfrm>
                <a:off x="9862995" y="3648810"/>
                <a:ext cx="233640" cy="298080"/>
              </p14:xfrm>
            </p:contentPart>
          </mc:Choice>
          <mc:Fallback>
            <p:pic>
              <p:nvPicPr>
                <p:cNvPr id="94" name="Ink 93">
                  <a:extLst>
                    <a:ext uri="{FF2B5EF4-FFF2-40B4-BE49-F238E27FC236}">
                      <a16:creationId xmlns:a16="http://schemas.microsoft.com/office/drawing/2014/main" id="{FA490C43-09B6-46B4-B12B-56FB4DCD9DD5}"/>
                    </a:ext>
                  </a:extLst>
                </p:cNvPr>
                <p:cNvPicPr/>
                <p:nvPr/>
              </p:nvPicPr>
              <p:blipFill>
                <a:blip r:embed="rId177"/>
                <a:stretch>
                  <a:fillRect/>
                </a:stretch>
              </p:blipFill>
              <p:spPr>
                <a:xfrm>
                  <a:off x="9853995" y="3639810"/>
                  <a:ext cx="251280" cy="315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78">
              <p14:nvContentPartPr>
                <p14:cNvPr id="95" name="Ink 94">
                  <a:extLst>
                    <a:ext uri="{FF2B5EF4-FFF2-40B4-BE49-F238E27FC236}">
                      <a16:creationId xmlns:a16="http://schemas.microsoft.com/office/drawing/2014/main" id="{E3BD9939-2661-414D-AED4-C4024B31F021}"/>
                    </a:ext>
                  </a:extLst>
                </p14:cNvPr>
                <p14:cNvContentPartPr/>
                <p14:nvPr/>
              </p14:nvContentPartPr>
              <p14:xfrm>
                <a:off x="10429995" y="3470250"/>
                <a:ext cx="179280" cy="472680"/>
              </p14:xfrm>
            </p:contentPart>
          </mc:Choice>
          <mc:Fallback>
            <p:pic>
              <p:nvPicPr>
                <p:cNvPr id="95" name="Ink 94">
                  <a:extLst>
                    <a:ext uri="{FF2B5EF4-FFF2-40B4-BE49-F238E27FC236}">
                      <a16:creationId xmlns:a16="http://schemas.microsoft.com/office/drawing/2014/main" id="{E3BD9939-2661-414D-AED4-C4024B31F021}"/>
                    </a:ext>
                  </a:extLst>
                </p:cNvPr>
                <p:cNvPicPr/>
                <p:nvPr/>
              </p:nvPicPr>
              <p:blipFill>
                <a:blip r:embed="rId179"/>
                <a:stretch>
                  <a:fillRect/>
                </a:stretch>
              </p:blipFill>
              <p:spPr>
                <a:xfrm>
                  <a:off x="10421355" y="3461610"/>
                  <a:ext cx="196920" cy="490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80">
              <p14:nvContentPartPr>
                <p14:cNvPr id="96" name="Ink 95">
                  <a:extLst>
                    <a:ext uri="{FF2B5EF4-FFF2-40B4-BE49-F238E27FC236}">
                      <a16:creationId xmlns:a16="http://schemas.microsoft.com/office/drawing/2014/main" id="{16447310-59E8-4242-A220-AEF0EFD942F3}"/>
                    </a:ext>
                  </a:extLst>
                </p14:cNvPr>
                <p14:cNvContentPartPr/>
                <p14:nvPr/>
              </p14:nvContentPartPr>
              <p14:xfrm>
                <a:off x="10323075" y="3618930"/>
                <a:ext cx="247680" cy="58320"/>
              </p14:xfrm>
            </p:contentPart>
          </mc:Choice>
          <mc:Fallback>
            <p:pic>
              <p:nvPicPr>
                <p:cNvPr id="96" name="Ink 95">
                  <a:extLst>
                    <a:ext uri="{FF2B5EF4-FFF2-40B4-BE49-F238E27FC236}">
                      <a16:creationId xmlns:a16="http://schemas.microsoft.com/office/drawing/2014/main" id="{16447310-59E8-4242-A220-AEF0EFD942F3}"/>
                    </a:ext>
                  </a:extLst>
                </p:cNvPr>
                <p:cNvPicPr/>
                <p:nvPr/>
              </p:nvPicPr>
              <p:blipFill>
                <a:blip r:embed="rId181"/>
                <a:stretch>
                  <a:fillRect/>
                </a:stretch>
              </p:blipFill>
              <p:spPr>
                <a:xfrm>
                  <a:off x="10314075" y="3610290"/>
                  <a:ext cx="265320" cy="75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82">
              <p14:nvContentPartPr>
                <p14:cNvPr id="97" name="Ink 96">
                  <a:extLst>
                    <a:ext uri="{FF2B5EF4-FFF2-40B4-BE49-F238E27FC236}">
                      <a16:creationId xmlns:a16="http://schemas.microsoft.com/office/drawing/2014/main" id="{E4E46C91-09E3-4936-AA11-2074F1153BEF}"/>
                    </a:ext>
                  </a:extLst>
                </p14:cNvPr>
                <p14:cNvContentPartPr/>
                <p14:nvPr/>
              </p14:nvContentPartPr>
              <p14:xfrm>
                <a:off x="10684515" y="3432810"/>
                <a:ext cx="732960" cy="487440"/>
              </p14:xfrm>
            </p:contentPart>
          </mc:Choice>
          <mc:Fallback>
            <p:pic>
              <p:nvPicPr>
                <p:cNvPr id="97" name="Ink 96">
                  <a:extLst>
                    <a:ext uri="{FF2B5EF4-FFF2-40B4-BE49-F238E27FC236}">
                      <a16:creationId xmlns:a16="http://schemas.microsoft.com/office/drawing/2014/main" id="{E4E46C91-09E3-4936-AA11-2074F1153BEF}"/>
                    </a:ext>
                  </a:extLst>
                </p:cNvPr>
                <p:cNvPicPr/>
                <p:nvPr/>
              </p:nvPicPr>
              <p:blipFill>
                <a:blip r:embed="rId183"/>
                <a:stretch>
                  <a:fillRect/>
                </a:stretch>
              </p:blipFill>
              <p:spPr>
                <a:xfrm>
                  <a:off x="10675875" y="3423810"/>
                  <a:ext cx="750600" cy="5050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84">
              <p14:nvContentPartPr>
                <p14:cNvPr id="115" name="Ink 114">
                  <a:extLst>
                    <a:ext uri="{FF2B5EF4-FFF2-40B4-BE49-F238E27FC236}">
                      <a16:creationId xmlns:a16="http://schemas.microsoft.com/office/drawing/2014/main" id="{AE7CA4EB-26A1-44A1-A084-08DDD1D2AA56}"/>
                    </a:ext>
                  </a:extLst>
                </p14:cNvPr>
                <p14:cNvContentPartPr/>
                <p14:nvPr/>
              </p14:nvContentPartPr>
              <p14:xfrm>
                <a:off x="9506595" y="3957690"/>
                <a:ext cx="281520" cy="476640"/>
              </p14:xfrm>
            </p:contentPart>
          </mc:Choice>
          <mc:Fallback>
            <p:pic>
              <p:nvPicPr>
                <p:cNvPr id="115" name="Ink 114">
                  <a:extLst>
                    <a:ext uri="{FF2B5EF4-FFF2-40B4-BE49-F238E27FC236}">
                      <a16:creationId xmlns:a16="http://schemas.microsoft.com/office/drawing/2014/main" id="{AE7CA4EB-26A1-44A1-A084-08DDD1D2AA56}"/>
                    </a:ext>
                  </a:extLst>
                </p:cNvPr>
                <p:cNvPicPr/>
                <p:nvPr/>
              </p:nvPicPr>
              <p:blipFill>
                <a:blip r:embed="rId185"/>
                <a:stretch>
                  <a:fillRect/>
                </a:stretch>
              </p:blipFill>
              <p:spPr>
                <a:xfrm>
                  <a:off x="9497595" y="3948690"/>
                  <a:ext cx="299160" cy="4942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86">
              <p14:nvContentPartPr>
                <p14:cNvPr id="116" name="Ink 115">
                  <a:extLst>
                    <a:ext uri="{FF2B5EF4-FFF2-40B4-BE49-F238E27FC236}">
                      <a16:creationId xmlns:a16="http://schemas.microsoft.com/office/drawing/2014/main" id="{FC493B4E-6710-4376-9017-DA3278D304F7}"/>
                    </a:ext>
                  </a:extLst>
                </p14:cNvPr>
                <p14:cNvContentPartPr/>
                <p14:nvPr/>
              </p14:nvContentPartPr>
              <p14:xfrm>
                <a:off x="9791355" y="4149570"/>
                <a:ext cx="270720" cy="245160"/>
              </p14:xfrm>
            </p:contentPart>
          </mc:Choice>
          <mc:Fallback>
            <p:pic>
              <p:nvPicPr>
                <p:cNvPr id="116" name="Ink 115">
                  <a:extLst>
                    <a:ext uri="{FF2B5EF4-FFF2-40B4-BE49-F238E27FC236}">
                      <a16:creationId xmlns:a16="http://schemas.microsoft.com/office/drawing/2014/main" id="{FC493B4E-6710-4376-9017-DA3278D304F7}"/>
                    </a:ext>
                  </a:extLst>
                </p:cNvPr>
                <p:cNvPicPr/>
                <p:nvPr/>
              </p:nvPicPr>
              <p:blipFill>
                <a:blip r:embed="rId187"/>
                <a:stretch>
                  <a:fillRect/>
                </a:stretch>
              </p:blipFill>
              <p:spPr>
                <a:xfrm>
                  <a:off x="9782715" y="4140570"/>
                  <a:ext cx="288360" cy="262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88">
              <p14:nvContentPartPr>
                <p14:cNvPr id="117" name="Ink 116">
                  <a:extLst>
                    <a:ext uri="{FF2B5EF4-FFF2-40B4-BE49-F238E27FC236}">
                      <a16:creationId xmlns:a16="http://schemas.microsoft.com/office/drawing/2014/main" id="{EDE7CCB4-C75E-4D68-8CFE-A7B85D214B27}"/>
                    </a:ext>
                  </a:extLst>
                </p14:cNvPr>
                <p14:cNvContentPartPr/>
                <p14:nvPr/>
              </p14:nvContentPartPr>
              <p14:xfrm>
                <a:off x="10076475" y="4127250"/>
                <a:ext cx="224280" cy="252360"/>
              </p14:xfrm>
            </p:contentPart>
          </mc:Choice>
          <mc:Fallback>
            <p:pic>
              <p:nvPicPr>
                <p:cNvPr id="117" name="Ink 116">
                  <a:extLst>
                    <a:ext uri="{FF2B5EF4-FFF2-40B4-BE49-F238E27FC236}">
                      <a16:creationId xmlns:a16="http://schemas.microsoft.com/office/drawing/2014/main" id="{EDE7CCB4-C75E-4D68-8CFE-A7B85D214B27}"/>
                    </a:ext>
                  </a:extLst>
                </p:cNvPr>
                <p:cNvPicPr/>
                <p:nvPr/>
              </p:nvPicPr>
              <p:blipFill>
                <a:blip r:embed="rId189"/>
                <a:stretch>
                  <a:fillRect/>
                </a:stretch>
              </p:blipFill>
              <p:spPr>
                <a:xfrm>
                  <a:off x="10067475" y="4118250"/>
                  <a:ext cx="241920" cy="270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90">
              <p14:nvContentPartPr>
                <p14:cNvPr id="118" name="Ink 117">
                  <a:extLst>
                    <a:ext uri="{FF2B5EF4-FFF2-40B4-BE49-F238E27FC236}">
                      <a16:creationId xmlns:a16="http://schemas.microsoft.com/office/drawing/2014/main" id="{DEAD9A4C-8808-4090-934E-02E66E8297A3}"/>
                    </a:ext>
                  </a:extLst>
                </p14:cNvPr>
                <p14:cNvContentPartPr/>
                <p14:nvPr/>
              </p14:nvContentPartPr>
              <p14:xfrm>
                <a:off x="10358355" y="4130130"/>
                <a:ext cx="291600" cy="283320"/>
              </p14:xfrm>
            </p:contentPart>
          </mc:Choice>
          <mc:Fallback>
            <p:pic>
              <p:nvPicPr>
                <p:cNvPr id="118" name="Ink 117">
                  <a:extLst>
                    <a:ext uri="{FF2B5EF4-FFF2-40B4-BE49-F238E27FC236}">
                      <a16:creationId xmlns:a16="http://schemas.microsoft.com/office/drawing/2014/main" id="{DEAD9A4C-8808-4090-934E-02E66E8297A3}"/>
                    </a:ext>
                  </a:extLst>
                </p:cNvPr>
                <p:cNvPicPr/>
                <p:nvPr/>
              </p:nvPicPr>
              <p:blipFill>
                <a:blip r:embed="rId191"/>
                <a:stretch>
                  <a:fillRect/>
                </a:stretch>
              </p:blipFill>
              <p:spPr>
                <a:xfrm>
                  <a:off x="10349355" y="4121130"/>
                  <a:ext cx="309240" cy="300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92">
              <p14:nvContentPartPr>
                <p14:cNvPr id="119" name="Ink 118">
                  <a:extLst>
                    <a:ext uri="{FF2B5EF4-FFF2-40B4-BE49-F238E27FC236}">
                      <a16:creationId xmlns:a16="http://schemas.microsoft.com/office/drawing/2014/main" id="{AEEFA8BE-90F3-406A-89D8-FAF4B468856A}"/>
                    </a:ext>
                  </a:extLst>
                </p14:cNvPr>
                <p14:cNvContentPartPr/>
                <p14:nvPr/>
              </p14:nvContentPartPr>
              <p14:xfrm>
                <a:off x="10684515" y="4138410"/>
                <a:ext cx="250560" cy="268920"/>
              </p14:xfrm>
            </p:contentPart>
          </mc:Choice>
          <mc:Fallback>
            <p:pic>
              <p:nvPicPr>
                <p:cNvPr id="119" name="Ink 118">
                  <a:extLst>
                    <a:ext uri="{FF2B5EF4-FFF2-40B4-BE49-F238E27FC236}">
                      <a16:creationId xmlns:a16="http://schemas.microsoft.com/office/drawing/2014/main" id="{AEEFA8BE-90F3-406A-89D8-FAF4B468856A}"/>
                    </a:ext>
                  </a:extLst>
                </p:cNvPr>
                <p:cNvPicPr/>
                <p:nvPr/>
              </p:nvPicPr>
              <p:blipFill>
                <a:blip r:embed="rId193"/>
                <a:stretch>
                  <a:fillRect/>
                </a:stretch>
              </p:blipFill>
              <p:spPr>
                <a:xfrm>
                  <a:off x="10675875" y="4129410"/>
                  <a:ext cx="268200" cy="2865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94">
              <p14:nvContentPartPr>
                <p14:cNvPr id="120" name="Ink 119">
                  <a:extLst>
                    <a:ext uri="{FF2B5EF4-FFF2-40B4-BE49-F238E27FC236}">
                      <a16:creationId xmlns:a16="http://schemas.microsoft.com/office/drawing/2014/main" id="{27A80C30-0C10-4566-8109-BD9E4C78111F}"/>
                    </a:ext>
                  </a:extLst>
                </p14:cNvPr>
                <p14:cNvContentPartPr/>
                <p14:nvPr/>
              </p14:nvContentPartPr>
              <p14:xfrm>
                <a:off x="10956675" y="4130850"/>
                <a:ext cx="255240" cy="266040"/>
              </p14:xfrm>
            </p:contentPart>
          </mc:Choice>
          <mc:Fallback>
            <p:pic>
              <p:nvPicPr>
                <p:cNvPr id="120" name="Ink 119">
                  <a:extLst>
                    <a:ext uri="{FF2B5EF4-FFF2-40B4-BE49-F238E27FC236}">
                      <a16:creationId xmlns:a16="http://schemas.microsoft.com/office/drawing/2014/main" id="{27A80C30-0C10-4566-8109-BD9E4C78111F}"/>
                    </a:ext>
                  </a:extLst>
                </p:cNvPr>
                <p:cNvPicPr/>
                <p:nvPr/>
              </p:nvPicPr>
              <p:blipFill>
                <a:blip r:embed="rId195"/>
                <a:stretch>
                  <a:fillRect/>
                </a:stretch>
              </p:blipFill>
              <p:spPr>
                <a:xfrm>
                  <a:off x="10948035" y="4121850"/>
                  <a:ext cx="272880" cy="2836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96">
              <p14:nvContentPartPr>
                <p14:cNvPr id="121" name="Ink 120">
                  <a:extLst>
                    <a:ext uri="{FF2B5EF4-FFF2-40B4-BE49-F238E27FC236}">
                      <a16:creationId xmlns:a16="http://schemas.microsoft.com/office/drawing/2014/main" id="{40BE8ADB-8DFC-4B34-A1F0-D148EB009AE8}"/>
                    </a:ext>
                  </a:extLst>
                </p14:cNvPr>
                <p14:cNvContentPartPr/>
                <p14:nvPr/>
              </p14:nvContentPartPr>
              <p14:xfrm>
                <a:off x="11186355" y="4151730"/>
                <a:ext cx="467280" cy="288720"/>
              </p14:xfrm>
            </p:contentPart>
          </mc:Choice>
          <mc:Fallback>
            <p:pic>
              <p:nvPicPr>
                <p:cNvPr id="121" name="Ink 120">
                  <a:extLst>
                    <a:ext uri="{FF2B5EF4-FFF2-40B4-BE49-F238E27FC236}">
                      <a16:creationId xmlns:a16="http://schemas.microsoft.com/office/drawing/2014/main" id="{40BE8ADB-8DFC-4B34-A1F0-D148EB009AE8}"/>
                    </a:ext>
                  </a:extLst>
                </p:cNvPr>
                <p:cNvPicPr/>
                <p:nvPr/>
              </p:nvPicPr>
              <p:blipFill>
                <a:blip r:embed="rId197"/>
                <a:stretch>
                  <a:fillRect/>
                </a:stretch>
              </p:blipFill>
              <p:spPr>
                <a:xfrm>
                  <a:off x="11177715" y="4142730"/>
                  <a:ext cx="484920" cy="3063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98">
              <p14:nvContentPartPr>
                <p14:cNvPr id="123" name="Ink 122">
                  <a:extLst>
                    <a:ext uri="{FF2B5EF4-FFF2-40B4-BE49-F238E27FC236}">
                      <a16:creationId xmlns:a16="http://schemas.microsoft.com/office/drawing/2014/main" id="{705FEB9D-0E4D-4613-AD5C-67D8520E017A}"/>
                    </a:ext>
                  </a:extLst>
                </p14:cNvPr>
                <p14:cNvContentPartPr/>
                <p14:nvPr/>
              </p14:nvContentPartPr>
              <p14:xfrm>
                <a:off x="4814355" y="4600650"/>
                <a:ext cx="5400" cy="282960"/>
              </p14:xfrm>
            </p:contentPart>
          </mc:Choice>
          <mc:Fallback>
            <p:pic>
              <p:nvPicPr>
                <p:cNvPr id="123" name="Ink 122">
                  <a:extLst>
                    <a:ext uri="{FF2B5EF4-FFF2-40B4-BE49-F238E27FC236}">
                      <a16:creationId xmlns:a16="http://schemas.microsoft.com/office/drawing/2014/main" id="{705FEB9D-0E4D-4613-AD5C-67D8520E017A}"/>
                    </a:ext>
                  </a:extLst>
                </p:cNvPr>
                <p:cNvPicPr/>
                <p:nvPr/>
              </p:nvPicPr>
              <p:blipFill>
                <a:blip r:embed="rId199"/>
                <a:stretch>
                  <a:fillRect/>
                </a:stretch>
              </p:blipFill>
              <p:spPr>
                <a:xfrm>
                  <a:off x="4805355" y="4592010"/>
                  <a:ext cx="23040" cy="3006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00">
              <p14:nvContentPartPr>
                <p14:cNvPr id="124" name="Ink 123">
                  <a:extLst>
                    <a:ext uri="{FF2B5EF4-FFF2-40B4-BE49-F238E27FC236}">
                      <a16:creationId xmlns:a16="http://schemas.microsoft.com/office/drawing/2014/main" id="{9949B699-8AE0-4534-8934-4AEB55BB2574}"/>
                    </a:ext>
                  </a:extLst>
                </p14:cNvPr>
                <p14:cNvContentPartPr/>
                <p14:nvPr/>
              </p14:nvContentPartPr>
              <p14:xfrm>
                <a:off x="4838835" y="4469970"/>
                <a:ext cx="360" cy="360"/>
              </p14:xfrm>
            </p:contentPart>
          </mc:Choice>
          <mc:Fallback>
            <p:pic>
              <p:nvPicPr>
                <p:cNvPr id="124" name="Ink 123">
                  <a:extLst>
                    <a:ext uri="{FF2B5EF4-FFF2-40B4-BE49-F238E27FC236}">
                      <a16:creationId xmlns:a16="http://schemas.microsoft.com/office/drawing/2014/main" id="{9949B699-8AE0-4534-8934-4AEB55BB2574}"/>
                    </a:ext>
                  </a:extLst>
                </p:cNvPr>
                <p:cNvPicPr/>
                <p:nvPr/>
              </p:nvPicPr>
              <p:blipFill>
                <a:blip r:embed="rId47"/>
                <a:stretch>
                  <a:fillRect/>
                </a:stretch>
              </p:blipFill>
              <p:spPr>
                <a:xfrm>
                  <a:off x="4830195" y="4461330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01">
              <p14:nvContentPartPr>
                <p14:cNvPr id="125" name="Ink 124">
                  <a:extLst>
                    <a:ext uri="{FF2B5EF4-FFF2-40B4-BE49-F238E27FC236}">
                      <a16:creationId xmlns:a16="http://schemas.microsoft.com/office/drawing/2014/main" id="{B20B09DB-28E1-4606-95EA-D280D782F5BC}"/>
                    </a:ext>
                  </a:extLst>
                </p14:cNvPr>
                <p14:cNvContentPartPr/>
                <p14:nvPr/>
              </p14:nvContentPartPr>
              <p14:xfrm>
                <a:off x="5008755" y="4374570"/>
                <a:ext cx="141480" cy="431640"/>
              </p14:xfrm>
            </p:contentPart>
          </mc:Choice>
          <mc:Fallback>
            <p:pic>
              <p:nvPicPr>
                <p:cNvPr id="125" name="Ink 124">
                  <a:extLst>
                    <a:ext uri="{FF2B5EF4-FFF2-40B4-BE49-F238E27FC236}">
                      <a16:creationId xmlns:a16="http://schemas.microsoft.com/office/drawing/2014/main" id="{B20B09DB-28E1-4606-95EA-D280D782F5BC}"/>
                    </a:ext>
                  </a:extLst>
                </p:cNvPr>
                <p:cNvPicPr/>
                <p:nvPr/>
              </p:nvPicPr>
              <p:blipFill>
                <a:blip r:embed="rId202"/>
                <a:stretch>
                  <a:fillRect/>
                </a:stretch>
              </p:blipFill>
              <p:spPr>
                <a:xfrm>
                  <a:off x="5000115" y="4365570"/>
                  <a:ext cx="159120" cy="4492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03">
              <p14:nvContentPartPr>
                <p14:cNvPr id="126" name="Ink 125">
                  <a:extLst>
                    <a:ext uri="{FF2B5EF4-FFF2-40B4-BE49-F238E27FC236}">
                      <a16:creationId xmlns:a16="http://schemas.microsoft.com/office/drawing/2014/main" id="{BE462457-B4F7-4CAA-BE41-28118B55BC47}"/>
                    </a:ext>
                  </a:extLst>
                </p14:cNvPr>
                <p14:cNvContentPartPr/>
                <p14:nvPr/>
              </p14:nvContentPartPr>
              <p14:xfrm>
                <a:off x="4959795" y="4546290"/>
                <a:ext cx="132840" cy="49680"/>
              </p14:xfrm>
            </p:contentPart>
          </mc:Choice>
          <mc:Fallback>
            <p:pic>
              <p:nvPicPr>
                <p:cNvPr id="126" name="Ink 125">
                  <a:extLst>
                    <a:ext uri="{FF2B5EF4-FFF2-40B4-BE49-F238E27FC236}">
                      <a16:creationId xmlns:a16="http://schemas.microsoft.com/office/drawing/2014/main" id="{BE462457-B4F7-4CAA-BE41-28118B55BC47}"/>
                    </a:ext>
                  </a:extLst>
                </p:cNvPr>
                <p:cNvPicPr/>
                <p:nvPr/>
              </p:nvPicPr>
              <p:blipFill>
                <a:blip r:embed="rId204"/>
                <a:stretch>
                  <a:fillRect/>
                </a:stretch>
              </p:blipFill>
              <p:spPr>
                <a:xfrm>
                  <a:off x="4950795" y="4537650"/>
                  <a:ext cx="150480" cy="67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05">
              <p14:nvContentPartPr>
                <p14:cNvPr id="127" name="Ink 126">
                  <a:extLst>
                    <a:ext uri="{FF2B5EF4-FFF2-40B4-BE49-F238E27FC236}">
                      <a16:creationId xmlns:a16="http://schemas.microsoft.com/office/drawing/2014/main" id="{F1F65812-F0EB-4666-9478-34EA9E710F55}"/>
                    </a:ext>
                  </a:extLst>
                </p14:cNvPr>
                <p14:cNvContentPartPr/>
                <p14:nvPr/>
              </p14:nvContentPartPr>
              <p14:xfrm>
                <a:off x="5374875" y="4435050"/>
                <a:ext cx="239400" cy="396360"/>
              </p14:xfrm>
            </p:contentPart>
          </mc:Choice>
          <mc:Fallback>
            <p:pic>
              <p:nvPicPr>
                <p:cNvPr id="127" name="Ink 126">
                  <a:extLst>
                    <a:ext uri="{FF2B5EF4-FFF2-40B4-BE49-F238E27FC236}">
                      <a16:creationId xmlns:a16="http://schemas.microsoft.com/office/drawing/2014/main" id="{F1F65812-F0EB-4666-9478-34EA9E710F55}"/>
                    </a:ext>
                  </a:extLst>
                </p:cNvPr>
                <p:cNvPicPr/>
                <p:nvPr/>
              </p:nvPicPr>
              <p:blipFill>
                <a:blip r:embed="rId206"/>
                <a:stretch>
                  <a:fillRect/>
                </a:stretch>
              </p:blipFill>
              <p:spPr>
                <a:xfrm>
                  <a:off x="5366235" y="4426050"/>
                  <a:ext cx="257040" cy="414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07">
              <p14:nvContentPartPr>
                <p14:cNvPr id="128" name="Ink 127">
                  <a:extLst>
                    <a:ext uri="{FF2B5EF4-FFF2-40B4-BE49-F238E27FC236}">
                      <a16:creationId xmlns:a16="http://schemas.microsoft.com/office/drawing/2014/main" id="{C8BDA959-0633-45A1-A680-F07B12661DEB}"/>
                    </a:ext>
                  </a:extLst>
                </p14:cNvPr>
                <p14:cNvContentPartPr/>
                <p14:nvPr/>
              </p14:nvContentPartPr>
              <p14:xfrm>
                <a:off x="5694915" y="4603890"/>
                <a:ext cx="249480" cy="229320"/>
              </p14:xfrm>
            </p:contentPart>
          </mc:Choice>
          <mc:Fallback>
            <p:pic>
              <p:nvPicPr>
                <p:cNvPr id="128" name="Ink 127">
                  <a:extLst>
                    <a:ext uri="{FF2B5EF4-FFF2-40B4-BE49-F238E27FC236}">
                      <a16:creationId xmlns:a16="http://schemas.microsoft.com/office/drawing/2014/main" id="{C8BDA959-0633-45A1-A680-F07B12661DEB}"/>
                    </a:ext>
                  </a:extLst>
                </p:cNvPr>
                <p:cNvPicPr/>
                <p:nvPr/>
              </p:nvPicPr>
              <p:blipFill>
                <a:blip r:embed="rId208"/>
                <a:stretch>
                  <a:fillRect/>
                </a:stretch>
              </p:blipFill>
              <p:spPr>
                <a:xfrm>
                  <a:off x="5685915" y="4595250"/>
                  <a:ext cx="267120" cy="246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09">
              <p14:nvContentPartPr>
                <p14:cNvPr id="129" name="Ink 128">
                  <a:extLst>
                    <a:ext uri="{FF2B5EF4-FFF2-40B4-BE49-F238E27FC236}">
                      <a16:creationId xmlns:a16="http://schemas.microsoft.com/office/drawing/2014/main" id="{09070E0E-F143-4B8D-AE73-9422312A1A67}"/>
                    </a:ext>
                  </a:extLst>
                </p14:cNvPr>
                <p14:cNvContentPartPr/>
                <p14:nvPr/>
              </p14:nvContentPartPr>
              <p14:xfrm>
                <a:off x="5986155" y="4398330"/>
                <a:ext cx="323280" cy="578880"/>
              </p14:xfrm>
            </p:contentPart>
          </mc:Choice>
          <mc:Fallback>
            <p:pic>
              <p:nvPicPr>
                <p:cNvPr id="129" name="Ink 128">
                  <a:extLst>
                    <a:ext uri="{FF2B5EF4-FFF2-40B4-BE49-F238E27FC236}">
                      <a16:creationId xmlns:a16="http://schemas.microsoft.com/office/drawing/2014/main" id="{09070E0E-F143-4B8D-AE73-9422312A1A67}"/>
                    </a:ext>
                  </a:extLst>
                </p:cNvPr>
                <p:cNvPicPr/>
                <p:nvPr/>
              </p:nvPicPr>
              <p:blipFill>
                <a:blip r:embed="rId210"/>
                <a:stretch>
                  <a:fillRect/>
                </a:stretch>
              </p:blipFill>
              <p:spPr>
                <a:xfrm>
                  <a:off x="5977155" y="4389330"/>
                  <a:ext cx="340920" cy="596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11">
              <p14:nvContentPartPr>
                <p14:cNvPr id="131" name="Ink 130">
                  <a:extLst>
                    <a:ext uri="{FF2B5EF4-FFF2-40B4-BE49-F238E27FC236}">
                      <a16:creationId xmlns:a16="http://schemas.microsoft.com/office/drawing/2014/main" id="{39549AB1-F7B3-42C0-85D3-F9E65A421B93}"/>
                    </a:ext>
                  </a:extLst>
                </p14:cNvPr>
                <p14:cNvContentPartPr/>
                <p14:nvPr/>
              </p14:nvContentPartPr>
              <p14:xfrm>
                <a:off x="6741795" y="4576530"/>
                <a:ext cx="309600" cy="316800"/>
              </p14:xfrm>
            </p:contentPart>
          </mc:Choice>
          <mc:Fallback>
            <p:pic>
              <p:nvPicPr>
                <p:cNvPr id="131" name="Ink 130">
                  <a:extLst>
                    <a:ext uri="{FF2B5EF4-FFF2-40B4-BE49-F238E27FC236}">
                      <a16:creationId xmlns:a16="http://schemas.microsoft.com/office/drawing/2014/main" id="{39549AB1-F7B3-42C0-85D3-F9E65A421B93}"/>
                    </a:ext>
                  </a:extLst>
                </p:cNvPr>
                <p:cNvPicPr/>
                <p:nvPr/>
              </p:nvPicPr>
              <p:blipFill>
                <a:blip r:embed="rId212"/>
                <a:stretch>
                  <a:fillRect/>
                </a:stretch>
              </p:blipFill>
              <p:spPr>
                <a:xfrm>
                  <a:off x="6732795" y="4567890"/>
                  <a:ext cx="327240" cy="3344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13">
              <p14:nvContentPartPr>
                <p14:cNvPr id="132" name="Ink 131">
                  <a:extLst>
                    <a:ext uri="{FF2B5EF4-FFF2-40B4-BE49-F238E27FC236}">
                      <a16:creationId xmlns:a16="http://schemas.microsoft.com/office/drawing/2014/main" id="{80CE77FC-B969-470E-B1BB-FF09D968994D}"/>
                    </a:ext>
                  </a:extLst>
                </p14:cNvPr>
                <p14:cNvContentPartPr/>
                <p14:nvPr/>
              </p14:nvContentPartPr>
              <p14:xfrm>
                <a:off x="7174515" y="4598490"/>
                <a:ext cx="326160" cy="255960"/>
              </p14:xfrm>
            </p:contentPart>
          </mc:Choice>
          <mc:Fallback>
            <p:pic>
              <p:nvPicPr>
                <p:cNvPr id="132" name="Ink 131">
                  <a:extLst>
                    <a:ext uri="{FF2B5EF4-FFF2-40B4-BE49-F238E27FC236}">
                      <a16:creationId xmlns:a16="http://schemas.microsoft.com/office/drawing/2014/main" id="{80CE77FC-B969-470E-B1BB-FF09D968994D}"/>
                    </a:ext>
                  </a:extLst>
                </p:cNvPr>
                <p:cNvPicPr/>
                <p:nvPr/>
              </p:nvPicPr>
              <p:blipFill>
                <a:blip r:embed="rId214"/>
                <a:stretch>
                  <a:fillRect/>
                </a:stretch>
              </p:blipFill>
              <p:spPr>
                <a:xfrm>
                  <a:off x="7165875" y="4589490"/>
                  <a:ext cx="343800" cy="2736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15">
              <p14:nvContentPartPr>
                <p14:cNvPr id="133" name="Ink 132">
                  <a:extLst>
                    <a:ext uri="{FF2B5EF4-FFF2-40B4-BE49-F238E27FC236}">
                      <a16:creationId xmlns:a16="http://schemas.microsoft.com/office/drawing/2014/main" id="{779BF9A3-B4F1-42E1-9442-1CF33D4CB56A}"/>
                    </a:ext>
                  </a:extLst>
                </p14:cNvPr>
                <p14:cNvContentPartPr/>
                <p14:nvPr/>
              </p14:nvContentPartPr>
              <p14:xfrm>
                <a:off x="7554315" y="4349730"/>
                <a:ext cx="137520" cy="482040"/>
              </p14:xfrm>
            </p:contentPart>
          </mc:Choice>
          <mc:Fallback>
            <p:pic>
              <p:nvPicPr>
                <p:cNvPr id="133" name="Ink 132">
                  <a:extLst>
                    <a:ext uri="{FF2B5EF4-FFF2-40B4-BE49-F238E27FC236}">
                      <a16:creationId xmlns:a16="http://schemas.microsoft.com/office/drawing/2014/main" id="{779BF9A3-B4F1-42E1-9442-1CF33D4CB56A}"/>
                    </a:ext>
                  </a:extLst>
                </p:cNvPr>
                <p:cNvPicPr/>
                <p:nvPr/>
              </p:nvPicPr>
              <p:blipFill>
                <a:blip r:embed="rId216"/>
                <a:stretch>
                  <a:fillRect/>
                </a:stretch>
              </p:blipFill>
              <p:spPr>
                <a:xfrm>
                  <a:off x="7545315" y="4340730"/>
                  <a:ext cx="155160" cy="4996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17">
              <p14:nvContentPartPr>
                <p14:cNvPr id="134" name="Ink 133">
                  <a:extLst>
                    <a:ext uri="{FF2B5EF4-FFF2-40B4-BE49-F238E27FC236}">
                      <a16:creationId xmlns:a16="http://schemas.microsoft.com/office/drawing/2014/main" id="{8BD3E950-7C7C-4B6F-9D1C-4280E55766C8}"/>
                    </a:ext>
                  </a:extLst>
                </p14:cNvPr>
                <p14:cNvContentPartPr/>
                <p14:nvPr/>
              </p14:nvContentPartPr>
              <p14:xfrm>
                <a:off x="7482675" y="4565010"/>
                <a:ext cx="211680" cy="66240"/>
              </p14:xfrm>
            </p:contentPart>
          </mc:Choice>
          <mc:Fallback>
            <p:pic>
              <p:nvPicPr>
                <p:cNvPr id="134" name="Ink 133">
                  <a:extLst>
                    <a:ext uri="{FF2B5EF4-FFF2-40B4-BE49-F238E27FC236}">
                      <a16:creationId xmlns:a16="http://schemas.microsoft.com/office/drawing/2014/main" id="{8BD3E950-7C7C-4B6F-9D1C-4280E55766C8}"/>
                    </a:ext>
                  </a:extLst>
                </p:cNvPr>
                <p:cNvPicPr/>
                <p:nvPr/>
              </p:nvPicPr>
              <p:blipFill>
                <a:blip r:embed="rId218"/>
                <a:stretch>
                  <a:fillRect/>
                </a:stretch>
              </p:blipFill>
              <p:spPr>
                <a:xfrm>
                  <a:off x="7473675" y="4556010"/>
                  <a:ext cx="229320" cy="83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19">
              <p14:nvContentPartPr>
                <p14:cNvPr id="135" name="Ink 134">
                  <a:extLst>
                    <a:ext uri="{FF2B5EF4-FFF2-40B4-BE49-F238E27FC236}">
                      <a16:creationId xmlns:a16="http://schemas.microsoft.com/office/drawing/2014/main" id="{D0BCA612-F33C-4B07-867C-AAAD2EE16CA6}"/>
                    </a:ext>
                  </a:extLst>
                </p14:cNvPr>
                <p14:cNvContentPartPr/>
                <p14:nvPr/>
              </p14:nvContentPartPr>
              <p14:xfrm>
                <a:off x="7691475" y="4561770"/>
                <a:ext cx="321840" cy="291600"/>
              </p14:xfrm>
            </p:contentPart>
          </mc:Choice>
          <mc:Fallback>
            <p:pic>
              <p:nvPicPr>
                <p:cNvPr id="135" name="Ink 134">
                  <a:extLst>
                    <a:ext uri="{FF2B5EF4-FFF2-40B4-BE49-F238E27FC236}">
                      <a16:creationId xmlns:a16="http://schemas.microsoft.com/office/drawing/2014/main" id="{D0BCA612-F33C-4B07-867C-AAAD2EE16CA6}"/>
                    </a:ext>
                  </a:extLst>
                </p:cNvPr>
                <p:cNvPicPr/>
                <p:nvPr/>
              </p:nvPicPr>
              <p:blipFill>
                <a:blip r:embed="rId220"/>
                <a:stretch>
                  <a:fillRect/>
                </a:stretch>
              </p:blipFill>
              <p:spPr>
                <a:xfrm>
                  <a:off x="7682475" y="4553130"/>
                  <a:ext cx="339480" cy="3092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21">
              <p14:nvContentPartPr>
                <p14:cNvPr id="136" name="Ink 135">
                  <a:extLst>
                    <a:ext uri="{FF2B5EF4-FFF2-40B4-BE49-F238E27FC236}">
                      <a16:creationId xmlns:a16="http://schemas.microsoft.com/office/drawing/2014/main" id="{AF324D52-5FB2-45BF-B8BB-6857003DF6B9}"/>
                    </a:ext>
                  </a:extLst>
                </p14:cNvPr>
                <p14:cNvContentPartPr/>
                <p14:nvPr/>
              </p14:nvContentPartPr>
              <p14:xfrm>
                <a:off x="8026275" y="4530450"/>
                <a:ext cx="230760" cy="313200"/>
              </p14:xfrm>
            </p:contentPart>
          </mc:Choice>
          <mc:Fallback>
            <p:pic>
              <p:nvPicPr>
                <p:cNvPr id="136" name="Ink 135">
                  <a:extLst>
                    <a:ext uri="{FF2B5EF4-FFF2-40B4-BE49-F238E27FC236}">
                      <a16:creationId xmlns:a16="http://schemas.microsoft.com/office/drawing/2014/main" id="{AF324D52-5FB2-45BF-B8BB-6857003DF6B9}"/>
                    </a:ext>
                  </a:extLst>
                </p:cNvPr>
                <p:cNvPicPr/>
                <p:nvPr/>
              </p:nvPicPr>
              <p:blipFill>
                <a:blip r:embed="rId222"/>
                <a:stretch>
                  <a:fillRect/>
                </a:stretch>
              </p:blipFill>
              <p:spPr>
                <a:xfrm>
                  <a:off x="8017275" y="4521450"/>
                  <a:ext cx="248400" cy="3308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23">
              <p14:nvContentPartPr>
                <p14:cNvPr id="137" name="Ink 136">
                  <a:extLst>
                    <a:ext uri="{FF2B5EF4-FFF2-40B4-BE49-F238E27FC236}">
                      <a16:creationId xmlns:a16="http://schemas.microsoft.com/office/drawing/2014/main" id="{A5A1BC27-49BB-4A8F-A6B5-40AFD13A10A9}"/>
                    </a:ext>
                  </a:extLst>
                </p14:cNvPr>
                <p14:cNvContentPartPr/>
                <p14:nvPr/>
              </p14:nvContentPartPr>
              <p14:xfrm>
                <a:off x="8599395" y="4609290"/>
                <a:ext cx="325080" cy="269280"/>
              </p14:xfrm>
            </p:contentPart>
          </mc:Choice>
          <mc:Fallback>
            <p:pic>
              <p:nvPicPr>
                <p:cNvPr id="137" name="Ink 136">
                  <a:extLst>
                    <a:ext uri="{FF2B5EF4-FFF2-40B4-BE49-F238E27FC236}">
                      <a16:creationId xmlns:a16="http://schemas.microsoft.com/office/drawing/2014/main" id="{A5A1BC27-49BB-4A8F-A6B5-40AFD13A10A9}"/>
                    </a:ext>
                  </a:extLst>
                </p:cNvPr>
                <p:cNvPicPr/>
                <p:nvPr/>
              </p:nvPicPr>
              <p:blipFill>
                <a:blip r:embed="rId224"/>
                <a:stretch>
                  <a:fillRect/>
                </a:stretch>
              </p:blipFill>
              <p:spPr>
                <a:xfrm>
                  <a:off x="8590755" y="4600290"/>
                  <a:ext cx="342720" cy="2869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25">
              <p14:nvContentPartPr>
                <p14:cNvPr id="138" name="Ink 137">
                  <a:extLst>
                    <a:ext uri="{FF2B5EF4-FFF2-40B4-BE49-F238E27FC236}">
                      <a16:creationId xmlns:a16="http://schemas.microsoft.com/office/drawing/2014/main" id="{8C55790C-6266-462A-BE36-781F701BCDCE}"/>
                    </a:ext>
                  </a:extLst>
                </p14:cNvPr>
                <p14:cNvContentPartPr/>
                <p14:nvPr/>
              </p14:nvContentPartPr>
              <p14:xfrm>
                <a:off x="8970195" y="4600650"/>
                <a:ext cx="238320" cy="244800"/>
              </p14:xfrm>
            </p:contentPart>
          </mc:Choice>
          <mc:Fallback>
            <p:pic>
              <p:nvPicPr>
                <p:cNvPr id="138" name="Ink 137">
                  <a:extLst>
                    <a:ext uri="{FF2B5EF4-FFF2-40B4-BE49-F238E27FC236}">
                      <a16:creationId xmlns:a16="http://schemas.microsoft.com/office/drawing/2014/main" id="{8C55790C-6266-462A-BE36-781F701BCDCE}"/>
                    </a:ext>
                  </a:extLst>
                </p:cNvPr>
                <p:cNvPicPr/>
                <p:nvPr/>
              </p:nvPicPr>
              <p:blipFill>
                <a:blip r:embed="rId226"/>
                <a:stretch>
                  <a:fillRect/>
                </a:stretch>
              </p:blipFill>
              <p:spPr>
                <a:xfrm>
                  <a:off x="8961195" y="4592010"/>
                  <a:ext cx="255960" cy="2624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27">
              <p14:nvContentPartPr>
                <p14:cNvPr id="139" name="Ink 138">
                  <a:extLst>
                    <a:ext uri="{FF2B5EF4-FFF2-40B4-BE49-F238E27FC236}">
                      <a16:creationId xmlns:a16="http://schemas.microsoft.com/office/drawing/2014/main" id="{0EEABE94-CE25-47E4-90E7-FFD0C6DE0A65}"/>
                    </a:ext>
                  </a:extLst>
                </p14:cNvPr>
                <p14:cNvContentPartPr/>
                <p14:nvPr/>
              </p14:nvContentPartPr>
              <p14:xfrm>
                <a:off x="9305715" y="4465650"/>
                <a:ext cx="267480" cy="379800"/>
              </p14:xfrm>
            </p:contentPart>
          </mc:Choice>
          <mc:Fallback>
            <p:pic>
              <p:nvPicPr>
                <p:cNvPr id="139" name="Ink 138">
                  <a:extLst>
                    <a:ext uri="{FF2B5EF4-FFF2-40B4-BE49-F238E27FC236}">
                      <a16:creationId xmlns:a16="http://schemas.microsoft.com/office/drawing/2014/main" id="{0EEABE94-CE25-47E4-90E7-FFD0C6DE0A65}"/>
                    </a:ext>
                  </a:extLst>
                </p:cNvPr>
                <p:cNvPicPr/>
                <p:nvPr/>
              </p:nvPicPr>
              <p:blipFill>
                <a:blip r:embed="rId228"/>
                <a:stretch>
                  <a:fillRect/>
                </a:stretch>
              </p:blipFill>
              <p:spPr>
                <a:xfrm>
                  <a:off x="9296715" y="4457010"/>
                  <a:ext cx="285120" cy="3974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29">
              <p14:nvContentPartPr>
                <p14:cNvPr id="140" name="Ink 139">
                  <a:extLst>
                    <a:ext uri="{FF2B5EF4-FFF2-40B4-BE49-F238E27FC236}">
                      <a16:creationId xmlns:a16="http://schemas.microsoft.com/office/drawing/2014/main" id="{F2EC46E2-8303-4A1E-A6E7-420B62110DF9}"/>
                    </a:ext>
                  </a:extLst>
                </p14:cNvPr>
                <p14:cNvContentPartPr/>
                <p14:nvPr/>
              </p14:nvContentPartPr>
              <p14:xfrm>
                <a:off x="9981435" y="4437210"/>
                <a:ext cx="10800" cy="404640"/>
              </p14:xfrm>
            </p:contentPart>
          </mc:Choice>
          <mc:Fallback>
            <p:pic>
              <p:nvPicPr>
                <p:cNvPr id="140" name="Ink 139">
                  <a:extLst>
                    <a:ext uri="{FF2B5EF4-FFF2-40B4-BE49-F238E27FC236}">
                      <a16:creationId xmlns:a16="http://schemas.microsoft.com/office/drawing/2014/main" id="{F2EC46E2-8303-4A1E-A6E7-420B62110DF9}"/>
                    </a:ext>
                  </a:extLst>
                </p:cNvPr>
                <p:cNvPicPr/>
                <p:nvPr/>
              </p:nvPicPr>
              <p:blipFill>
                <a:blip r:embed="rId230"/>
                <a:stretch>
                  <a:fillRect/>
                </a:stretch>
              </p:blipFill>
              <p:spPr>
                <a:xfrm>
                  <a:off x="9972435" y="4428570"/>
                  <a:ext cx="28440" cy="4222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31">
              <p14:nvContentPartPr>
                <p14:cNvPr id="141" name="Ink 140">
                  <a:extLst>
                    <a:ext uri="{FF2B5EF4-FFF2-40B4-BE49-F238E27FC236}">
                      <a16:creationId xmlns:a16="http://schemas.microsoft.com/office/drawing/2014/main" id="{7D9A931F-3D1C-415A-B6FA-B5D102DB3DBC}"/>
                    </a:ext>
                  </a:extLst>
                </p14:cNvPr>
                <p14:cNvContentPartPr/>
                <p14:nvPr/>
              </p14:nvContentPartPr>
              <p14:xfrm>
                <a:off x="10103475" y="4607850"/>
                <a:ext cx="208440" cy="250920"/>
              </p14:xfrm>
            </p:contentPart>
          </mc:Choice>
          <mc:Fallback>
            <p:pic>
              <p:nvPicPr>
                <p:cNvPr id="141" name="Ink 140">
                  <a:extLst>
                    <a:ext uri="{FF2B5EF4-FFF2-40B4-BE49-F238E27FC236}">
                      <a16:creationId xmlns:a16="http://schemas.microsoft.com/office/drawing/2014/main" id="{7D9A931F-3D1C-415A-B6FA-B5D102DB3DBC}"/>
                    </a:ext>
                  </a:extLst>
                </p:cNvPr>
                <p:cNvPicPr/>
                <p:nvPr/>
              </p:nvPicPr>
              <p:blipFill>
                <a:blip r:embed="rId232"/>
                <a:stretch>
                  <a:fillRect/>
                </a:stretch>
              </p:blipFill>
              <p:spPr>
                <a:xfrm>
                  <a:off x="10094835" y="4599210"/>
                  <a:ext cx="226080" cy="2685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33">
              <p14:nvContentPartPr>
                <p14:cNvPr id="142" name="Ink 141">
                  <a:extLst>
                    <a:ext uri="{FF2B5EF4-FFF2-40B4-BE49-F238E27FC236}">
                      <a16:creationId xmlns:a16="http://schemas.microsoft.com/office/drawing/2014/main" id="{6FDAD352-9DE6-4A27-B90F-DB3B4BE6AE6A}"/>
                    </a:ext>
                  </a:extLst>
                </p14:cNvPr>
                <p14:cNvContentPartPr/>
                <p14:nvPr/>
              </p14:nvContentPartPr>
              <p14:xfrm>
                <a:off x="10393635" y="4602450"/>
                <a:ext cx="223560" cy="258480"/>
              </p14:xfrm>
            </p:contentPart>
          </mc:Choice>
          <mc:Fallback>
            <p:pic>
              <p:nvPicPr>
                <p:cNvPr id="142" name="Ink 141">
                  <a:extLst>
                    <a:ext uri="{FF2B5EF4-FFF2-40B4-BE49-F238E27FC236}">
                      <a16:creationId xmlns:a16="http://schemas.microsoft.com/office/drawing/2014/main" id="{6FDAD352-9DE6-4A27-B90F-DB3B4BE6AE6A}"/>
                    </a:ext>
                  </a:extLst>
                </p:cNvPr>
                <p:cNvPicPr/>
                <p:nvPr/>
              </p:nvPicPr>
              <p:blipFill>
                <a:blip r:embed="rId234"/>
                <a:stretch>
                  <a:fillRect/>
                </a:stretch>
              </p:blipFill>
              <p:spPr>
                <a:xfrm>
                  <a:off x="10384995" y="4593810"/>
                  <a:ext cx="241200" cy="276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35">
              <p14:nvContentPartPr>
                <p14:cNvPr id="143" name="Ink 142">
                  <a:extLst>
                    <a:ext uri="{FF2B5EF4-FFF2-40B4-BE49-F238E27FC236}">
                      <a16:creationId xmlns:a16="http://schemas.microsoft.com/office/drawing/2014/main" id="{D22813CB-61FC-40D8-BEE7-7995336EFC51}"/>
                    </a:ext>
                  </a:extLst>
                </p14:cNvPr>
                <p14:cNvContentPartPr/>
                <p14:nvPr/>
              </p14:nvContentPartPr>
              <p14:xfrm>
                <a:off x="10666515" y="4441530"/>
                <a:ext cx="312480" cy="433080"/>
              </p14:xfrm>
            </p:contentPart>
          </mc:Choice>
          <mc:Fallback>
            <p:pic>
              <p:nvPicPr>
                <p:cNvPr id="143" name="Ink 142">
                  <a:extLst>
                    <a:ext uri="{FF2B5EF4-FFF2-40B4-BE49-F238E27FC236}">
                      <a16:creationId xmlns:a16="http://schemas.microsoft.com/office/drawing/2014/main" id="{D22813CB-61FC-40D8-BEE7-7995336EFC51}"/>
                    </a:ext>
                  </a:extLst>
                </p:cNvPr>
                <p:cNvPicPr/>
                <p:nvPr/>
              </p:nvPicPr>
              <p:blipFill>
                <a:blip r:embed="rId236"/>
                <a:stretch>
                  <a:fillRect/>
                </a:stretch>
              </p:blipFill>
              <p:spPr>
                <a:xfrm>
                  <a:off x="10657515" y="4432890"/>
                  <a:ext cx="330120" cy="450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37">
              <p14:nvContentPartPr>
                <p14:cNvPr id="144" name="Ink 143">
                  <a:extLst>
                    <a:ext uri="{FF2B5EF4-FFF2-40B4-BE49-F238E27FC236}">
                      <a16:creationId xmlns:a16="http://schemas.microsoft.com/office/drawing/2014/main" id="{5A4A6E5B-54B3-4204-B90C-B3581D4B3DBF}"/>
                    </a:ext>
                  </a:extLst>
                </p14:cNvPr>
                <p14:cNvContentPartPr/>
                <p14:nvPr/>
              </p14:nvContentPartPr>
              <p14:xfrm>
                <a:off x="11031915" y="4572930"/>
                <a:ext cx="257400" cy="317520"/>
              </p14:xfrm>
            </p:contentPart>
          </mc:Choice>
          <mc:Fallback>
            <p:pic>
              <p:nvPicPr>
                <p:cNvPr id="144" name="Ink 143">
                  <a:extLst>
                    <a:ext uri="{FF2B5EF4-FFF2-40B4-BE49-F238E27FC236}">
                      <a16:creationId xmlns:a16="http://schemas.microsoft.com/office/drawing/2014/main" id="{5A4A6E5B-54B3-4204-B90C-B3581D4B3DBF}"/>
                    </a:ext>
                  </a:extLst>
                </p:cNvPr>
                <p:cNvPicPr/>
                <p:nvPr/>
              </p:nvPicPr>
              <p:blipFill>
                <a:blip r:embed="rId238"/>
                <a:stretch>
                  <a:fillRect/>
                </a:stretch>
              </p:blipFill>
              <p:spPr>
                <a:xfrm>
                  <a:off x="11022915" y="4564290"/>
                  <a:ext cx="275040" cy="335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39">
              <p14:nvContentPartPr>
                <p14:cNvPr id="146" name="Ink 145">
                  <a:extLst>
                    <a:ext uri="{FF2B5EF4-FFF2-40B4-BE49-F238E27FC236}">
                      <a16:creationId xmlns:a16="http://schemas.microsoft.com/office/drawing/2014/main" id="{57C8260D-5EEC-4422-ABB1-21E014B52ACB}"/>
                    </a:ext>
                  </a:extLst>
                </p14:cNvPr>
                <p14:cNvContentPartPr/>
                <p14:nvPr/>
              </p14:nvContentPartPr>
              <p14:xfrm>
                <a:off x="4758195" y="5107890"/>
                <a:ext cx="273960" cy="199080"/>
              </p14:xfrm>
            </p:contentPart>
          </mc:Choice>
          <mc:Fallback>
            <p:pic>
              <p:nvPicPr>
                <p:cNvPr id="146" name="Ink 145">
                  <a:extLst>
                    <a:ext uri="{FF2B5EF4-FFF2-40B4-BE49-F238E27FC236}">
                      <a16:creationId xmlns:a16="http://schemas.microsoft.com/office/drawing/2014/main" id="{57C8260D-5EEC-4422-ABB1-21E014B52ACB}"/>
                    </a:ext>
                  </a:extLst>
                </p:cNvPr>
                <p:cNvPicPr/>
                <p:nvPr/>
              </p:nvPicPr>
              <p:blipFill>
                <a:blip r:embed="rId240"/>
                <a:stretch>
                  <a:fillRect/>
                </a:stretch>
              </p:blipFill>
              <p:spPr>
                <a:xfrm>
                  <a:off x="4749195" y="5099250"/>
                  <a:ext cx="291600" cy="216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41">
              <p14:nvContentPartPr>
                <p14:cNvPr id="147" name="Ink 146">
                  <a:extLst>
                    <a:ext uri="{FF2B5EF4-FFF2-40B4-BE49-F238E27FC236}">
                      <a16:creationId xmlns:a16="http://schemas.microsoft.com/office/drawing/2014/main" id="{5F07A631-0EED-4C14-B39C-F2EF3F3A87AD}"/>
                    </a:ext>
                  </a:extLst>
                </p14:cNvPr>
                <p14:cNvContentPartPr/>
                <p14:nvPr/>
              </p14:nvContentPartPr>
              <p14:xfrm>
                <a:off x="5179755" y="4859490"/>
                <a:ext cx="226800" cy="720360"/>
              </p14:xfrm>
            </p:contentPart>
          </mc:Choice>
          <mc:Fallback>
            <p:pic>
              <p:nvPicPr>
                <p:cNvPr id="147" name="Ink 146">
                  <a:extLst>
                    <a:ext uri="{FF2B5EF4-FFF2-40B4-BE49-F238E27FC236}">
                      <a16:creationId xmlns:a16="http://schemas.microsoft.com/office/drawing/2014/main" id="{5F07A631-0EED-4C14-B39C-F2EF3F3A87AD}"/>
                    </a:ext>
                  </a:extLst>
                </p:cNvPr>
                <p:cNvPicPr/>
                <p:nvPr/>
              </p:nvPicPr>
              <p:blipFill>
                <a:blip r:embed="rId242"/>
                <a:stretch>
                  <a:fillRect/>
                </a:stretch>
              </p:blipFill>
              <p:spPr>
                <a:xfrm>
                  <a:off x="5170755" y="4850490"/>
                  <a:ext cx="244440" cy="73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43">
              <p14:nvContentPartPr>
                <p14:cNvPr id="148" name="Ink 147">
                  <a:extLst>
                    <a:ext uri="{FF2B5EF4-FFF2-40B4-BE49-F238E27FC236}">
                      <a16:creationId xmlns:a16="http://schemas.microsoft.com/office/drawing/2014/main" id="{20958827-5D34-443A-A8D0-394B1D2CBB4B}"/>
                    </a:ext>
                  </a:extLst>
                </p14:cNvPr>
                <p14:cNvContentPartPr/>
                <p14:nvPr/>
              </p14:nvContentPartPr>
              <p14:xfrm>
                <a:off x="5129355" y="5117250"/>
                <a:ext cx="189360" cy="11160"/>
              </p14:xfrm>
            </p:contentPart>
          </mc:Choice>
          <mc:Fallback>
            <p:pic>
              <p:nvPicPr>
                <p:cNvPr id="148" name="Ink 147">
                  <a:extLst>
                    <a:ext uri="{FF2B5EF4-FFF2-40B4-BE49-F238E27FC236}">
                      <a16:creationId xmlns:a16="http://schemas.microsoft.com/office/drawing/2014/main" id="{20958827-5D34-443A-A8D0-394B1D2CBB4B}"/>
                    </a:ext>
                  </a:extLst>
                </p:cNvPr>
                <p:cNvPicPr/>
                <p:nvPr/>
              </p:nvPicPr>
              <p:blipFill>
                <a:blip r:embed="rId244"/>
                <a:stretch>
                  <a:fillRect/>
                </a:stretch>
              </p:blipFill>
              <p:spPr>
                <a:xfrm>
                  <a:off x="5120355" y="5108610"/>
                  <a:ext cx="207000" cy="28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45">
              <p14:nvContentPartPr>
                <p14:cNvPr id="149" name="Ink 148">
                  <a:extLst>
                    <a:ext uri="{FF2B5EF4-FFF2-40B4-BE49-F238E27FC236}">
                      <a16:creationId xmlns:a16="http://schemas.microsoft.com/office/drawing/2014/main" id="{BDE4DCA3-7F21-43D8-BDA1-00F9BA9CA617}"/>
                    </a:ext>
                  </a:extLst>
                </p14:cNvPr>
                <p14:cNvContentPartPr/>
                <p14:nvPr/>
              </p14:nvContentPartPr>
              <p14:xfrm>
                <a:off x="5722995" y="5025450"/>
                <a:ext cx="263520" cy="293400"/>
              </p14:xfrm>
            </p:contentPart>
          </mc:Choice>
          <mc:Fallback>
            <p:pic>
              <p:nvPicPr>
                <p:cNvPr id="149" name="Ink 148">
                  <a:extLst>
                    <a:ext uri="{FF2B5EF4-FFF2-40B4-BE49-F238E27FC236}">
                      <a16:creationId xmlns:a16="http://schemas.microsoft.com/office/drawing/2014/main" id="{BDE4DCA3-7F21-43D8-BDA1-00F9BA9CA617}"/>
                    </a:ext>
                  </a:extLst>
                </p:cNvPr>
                <p:cNvPicPr/>
                <p:nvPr/>
              </p:nvPicPr>
              <p:blipFill>
                <a:blip r:embed="rId246"/>
                <a:stretch>
                  <a:fillRect/>
                </a:stretch>
              </p:blipFill>
              <p:spPr>
                <a:xfrm>
                  <a:off x="5714355" y="5016810"/>
                  <a:ext cx="281160" cy="311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47">
              <p14:nvContentPartPr>
                <p14:cNvPr id="150" name="Ink 149">
                  <a:extLst>
                    <a:ext uri="{FF2B5EF4-FFF2-40B4-BE49-F238E27FC236}">
                      <a16:creationId xmlns:a16="http://schemas.microsoft.com/office/drawing/2014/main" id="{BDB08DD7-A956-4EB6-B56C-8A9B13D1E7CF}"/>
                    </a:ext>
                  </a:extLst>
                </p14:cNvPr>
                <p14:cNvContentPartPr/>
                <p14:nvPr/>
              </p14:nvContentPartPr>
              <p14:xfrm>
                <a:off x="6092715" y="5048130"/>
                <a:ext cx="259560" cy="288000"/>
              </p14:xfrm>
            </p:contentPart>
          </mc:Choice>
          <mc:Fallback>
            <p:pic>
              <p:nvPicPr>
                <p:cNvPr id="150" name="Ink 149">
                  <a:extLst>
                    <a:ext uri="{FF2B5EF4-FFF2-40B4-BE49-F238E27FC236}">
                      <a16:creationId xmlns:a16="http://schemas.microsoft.com/office/drawing/2014/main" id="{BDB08DD7-A956-4EB6-B56C-8A9B13D1E7CF}"/>
                    </a:ext>
                  </a:extLst>
                </p:cNvPr>
                <p:cNvPicPr/>
                <p:nvPr/>
              </p:nvPicPr>
              <p:blipFill>
                <a:blip r:embed="rId248"/>
                <a:stretch>
                  <a:fillRect/>
                </a:stretch>
              </p:blipFill>
              <p:spPr>
                <a:xfrm>
                  <a:off x="6083715" y="5039130"/>
                  <a:ext cx="277200" cy="305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49">
              <p14:nvContentPartPr>
                <p14:cNvPr id="151" name="Ink 150">
                  <a:extLst>
                    <a:ext uri="{FF2B5EF4-FFF2-40B4-BE49-F238E27FC236}">
                      <a16:creationId xmlns:a16="http://schemas.microsoft.com/office/drawing/2014/main" id="{E0ABA1EC-2E0C-455B-A8C4-9E147D2A3927}"/>
                    </a:ext>
                  </a:extLst>
                </p14:cNvPr>
                <p14:cNvContentPartPr/>
                <p14:nvPr/>
              </p14:nvContentPartPr>
              <p14:xfrm>
                <a:off x="6451275" y="5050290"/>
                <a:ext cx="247680" cy="248400"/>
              </p14:xfrm>
            </p:contentPart>
          </mc:Choice>
          <mc:Fallback>
            <p:pic>
              <p:nvPicPr>
                <p:cNvPr id="151" name="Ink 150">
                  <a:extLst>
                    <a:ext uri="{FF2B5EF4-FFF2-40B4-BE49-F238E27FC236}">
                      <a16:creationId xmlns:a16="http://schemas.microsoft.com/office/drawing/2014/main" id="{E0ABA1EC-2E0C-455B-A8C4-9E147D2A3927}"/>
                    </a:ext>
                  </a:extLst>
                </p:cNvPr>
                <p:cNvPicPr/>
                <p:nvPr/>
              </p:nvPicPr>
              <p:blipFill>
                <a:blip r:embed="rId250"/>
                <a:stretch>
                  <a:fillRect/>
                </a:stretch>
              </p:blipFill>
              <p:spPr>
                <a:xfrm>
                  <a:off x="6442635" y="5041290"/>
                  <a:ext cx="265320" cy="266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51">
              <p14:nvContentPartPr>
                <p14:cNvPr id="152" name="Ink 151">
                  <a:extLst>
                    <a:ext uri="{FF2B5EF4-FFF2-40B4-BE49-F238E27FC236}">
                      <a16:creationId xmlns:a16="http://schemas.microsoft.com/office/drawing/2014/main" id="{B0557F6C-BA85-488E-91E3-4042B7564B99}"/>
                    </a:ext>
                  </a:extLst>
                </p14:cNvPr>
                <p14:cNvContentPartPr/>
                <p14:nvPr/>
              </p14:nvContentPartPr>
              <p14:xfrm>
                <a:off x="6808755" y="4879290"/>
                <a:ext cx="33120" cy="482760"/>
              </p14:xfrm>
            </p:contentPart>
          </mc:Choice>
          <mc:Fallback>
            <p:pic>
              <p:nvPicPr>
                <p:cNvPr id="152" name="Ink 151">
                  <a:extLst>
                    <a:ext uri="{FF2B5EF4-FFF2-40B4-BE49-F238E27FC236}">
                      <a16:creationId xmlns:a16="http://schemas.microsoft.com/office/drawing/2014/main" id="{B0557F6C-BA85-488E-91E3-4042B7564B99}"/>
                    </a:ext>
                  </a:extLst>
                </p:cNvPr>
                <p:cNvPicPr/>
                <p:nvPr/>
              </p:nvPicPr>
              <p:blipFill>
                <a:blip r:embed="rId252"/>
                <a:stretch>
                  <a:fillRect/>
                </a:stretch>
              </p:blipFill>
              <p:spPr>
                <a:xfrm>
                  <a:off x="6799755" y="4870290"/>
                  <a:ext cx="50760" cy="5004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53">
              <p14:nvContentPartPr>
                <p14:cNvPr id="153" name="Ink 152">
                  <a:extLst>
                    <a:ext uri="{FF2B5EF4-FFF2-40B4-BE49-F238E27FC236}">
                      <a16:creationId xmlns:a16="http://schemas.microsoft.com/office/drawing/2014/main" id="{67F69ED0-323F-4F0F-952F-F0C0741D6775}"/>
                    </a:ext>
                  </a:extLst>
                </p14:cNvPr>
                <p14:cNvContentPartPr/>
                <p14:nvPr/>
              </p14:nvContentPartPr>
              <p14:xfrm>
                <a:off x="6982635" y="5108250"/>
                <a:ext cx="70560" cy="190440"/>
              </p14:xfrm>
            </p:contentPart>
          </mc:Choice>
          <mc:Fallback>
            <p:pic>
              <p:nvPicPr>
                <p:cNvPr id="153" name="Ink 152">
                  <a:extLst>
                    <a:ext uri="{FF2B5EF4-FFF2-40B4-BE49-F238E27FC236}">
                      <a16:creationId xmlns:a16="http://schemas.microsoft.com/office/drawing/2014/main" id="{67F69ED0-323F-4F0F-952F-F0C0741D6775}"/>
                    </a:ext>
                  </a:extLst>
                </p:cNvPr>
                <p:cNvPicPr/>
                <p:nvPr/>
              </p:nvPicPr>
              <p:blipFill>
                <a:blip r:embed="rId254"/>
                <a:stretch>
                  <a:fillRect/>
                </a:stretch>
              </p:blipFill>
              <p:spPr>
                <a:xfrm>
                  <a:off x="6973995" y="5099610"/>
                  <a:ext cx="88200" cy="2080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55">
              <p14:nvContentPartPr>
                <p14:cNvPr id="154" name="Ink 153">
                  <a:extLst>
                    <a:ext uri="{FF2B5EF4-FFF2-40B4-BE49-F238E27FC236}">
                      <a16:creationId xmlns:a16="http://schemas.microsoft.com/office/drawing/2014/main" id="{B9F1D2EF-9DEF-44FD-8ACA-2C7A27CB3A54}"/>
                    </a:ext>
                  </a:extLst>
                </p14:cNvPr>
                <p14:cNvContentPartPr/>
                <p14:nvPr/>
              </p14:nvContentPartPr>
              <p14:xfrm>
                <a:off x="7071915" y="4929690"/>
                <a:ext cx="360" cy="360"/>
              </p14:xfrm>
            </p:contentPart>
          </mc:Choice>
          <mc:Fallback>
            <p:pic>
              <p:nvPicPr>
                <p:cNvPr id="154" name="Ink 153">
                  <a:extLst>
                    <a:ext uri="{FF2B5EF4-FFF2-40B4-BE49-F238E27FC236}">
                      <a16:creationId xmlns:a16="http://schemas.microsoft.com/office/drawing/2014/main" id="{B9F1D2EF-9DEF-44FD-8ACA-2C7A27CB3A54}"/>
                    </a:ext>
                  </a:extLst>
                </p:cNvPr>
                <p:cNvPicPr/>
                <p:nvPr/>
              </p:nvPicPr>
              <p:blipFill>
                <a:blip r:embed="rId47"/>
                <a:stretch>
                  <a:fillRect/>
                </a:stretch>
              </p:blipFill>
              <p:spPr>
                <a:xfrm>
                  <a:off x="7063275" y="4920690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56">
              <p14:nvContentPartPr>
                <p14:cNvPr id="155" name="Ink 154">
                  <a:extLst>
                    <a:ext uri="{FF2B5EF4-FFF2-40B4-BE49-F238E27FC236}">
                      <a16:creationId xmlns:a16="http://schemas.microsoft.com/office/drawing/2014/main" id="{C702175E-1E6A-4C80-882E-465A7EF8C076}"/>
                    </a:ext>
                  </a:extLst>
                </p14:cNvPr>
                <p14:cNvContentPartPr/>
                <p14:nvPr/>
              </p14:nvContentPartPr>
              <p14:xfrm>
                <a:off x="6963195" y="5076570"/>
                <a:ext cx="376920" cy="493200"/>
              </p14:xfrm>
            </p:contentPart>
          </mc:Choice>
          <mc:Fallback>
            <p:pic>
              <p:nvPicPr>
                <p:cNvPr id="155" name="Ink 154">
                  <a:extLst>
                    <a:ext uri="{FF2B5EF4-FFF2-40B4-BE49-F238E27FC236}">
                      <a16:creationId xmlns:a16="http://schemas.microsoft.com/office/drawing/2014/main" id="{C702175E-1E6A-4C80-882E-465A7EF8C076}"/>
                    </a:ext>
                  </a:extLst>
                </p:cNvPr>
                <p:cNvPicPr/>
                <p:nvPr/>
              </p:nvPicPr>
              <p:blipFill>
                <a:blip r:embed="rId257"/>
                <a:stretch>
                  <a:fillRect/>
                </a:stretch>
              </p:blipFill>
              <p:spPr>
                <a:xfrm>
                  <a:off x="6954555" y="5067930"/>
                  <a:ext cx="394560" cy="5108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58">
              <p14:nvContentPartPr>
                <p14:cNvPr id="156" name="Ink 155">
                  <a:extLst>
                    <a:ext uri="{FF2B5EF4-FFF2-40B4-BE49-F238E27FC236}">
                      <a16:creationId xmlns:a16="http://schemas.microsoft.com/office/drawing/2014/main" id="{8EE0FA1B-95E8-45E3-8813-DD34C68C2F4D}"/>
                    </a:ext>
                  </a:extLst>
                </p14:cNvPr>
                <p14:cNvContentPartPr/>
                <p14:nvPr/>
              </p14:nvContentPartPr>
              <p14:xfrm>
                <a:off x="7455315" y="4854450"/>
                <a:ext cx="225360" cy="474120"/>
              </p14:xfrm>
            </p:contentPart>
          </mc:Choice>
          <mc:Fallback>
            <p:pic>
              <p:nvPicPr>
                <p:cNvPr id="156" name="Ink 155">
                  <a:extLst>
                    <a:ext uri="{FF2B5EF4-FFF2-40B4-BE49-F238E27FC236}">
                      <a16:creationId xmlns:a16="http://schemas.microsoft.com/office/drawing/2014/main" id="{8EE0FA1B-95E8-45E3-8813-DD34C68C2F4D}"/>
                    </a:ext>
                  </a:extLst>
                </p:cNvPr>
                <p:cNvPicPr/>
                <p:nvPr/>
              </p:nvPicPr>
              <p:blipFill>
                <a:blip r:embed="rId259"/>
                <a:stretch>
                  <a:fillRect/>
                </a:stretch>
              </p:blipFill>
              <p:spPr>
                <a:xfrm>
                  <a:off x="7446315" y="4845810"/>
                  <a:ext cx="243000" cy="4917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60">
              <p14:nvContentPartPr>
                <p14:cNvPr id="157" name="Ink 156">
                  <a:extLst>
                    <a:ext uri="{FF2B5EF4-FFF2-40B4-BE49-F238E27FC236}">
                      <a16:creationId xmlns:a16="http://schemas.microsoft.com/office/drawing/2014/main" id="{8E12564C-EAFD-4E05-974D-C355CDAF6BFC}"/>
                    </a:ext>
                  </a:extLst>
                </p14:cNvPr>
                <p14:cNvContentPartPr/>
                <p14:nvPr/>
              </p14:nvContentPartPr>
              <p14:xfrm>
                <a:off x="7764195" y="4864530"/>
                <a:ext cx="180720" cy="441360"/>
              </p14:xfrm>
            </p:contentPart>
          </mc:Choice>
          <mc:Fallback>
            <p:pic>
              <p:nvPicPr>
                <p:cNvPr id="157" name="Ink 156">
                  <a:extLst>
                    <a:ext uri="{FF2B5EF4-FFF2-40B4-BE49-F238E27FC236}">
                      <a16:creationId xmlns:a16="http://schemas.microsoft.com/office/drawing/2014/main" id="{8E12564C-EAFD-4E05-974D-C355CDAF6BFC}"/>
                    </a:ext>
                  </a:extLst>
                </p:cNvPr>
                <p:cNvPicPr/>
                <p:nvPr/>
              </p:nvPicPr>
              <p:blipFill>
                <a:blip r:embed="rId261"/>
                <a:stretch>
                  <a:fillRect/>
                </a:stretch>
              </p:blipFill>
              <p:spPr>
                <a:xfrm>
                  <a:off x="7755555" y="4855530"/>
                  <a:ext cx="198360" cy="459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62">
              <p14:nvContentPartPr>
                <p14:cNvPr id="158" name="Ink 157">
                  <a:extLst>
                    <a:ext uri="{FF2B5EF4-FFF2-40B4-BE49-F238E27FC236}">
                      <a16:creationId xmlns:a16="http://schemas.microsoft.com/office/drawing/2014/main" id="{81E5B1CB-76C1-4592-9413-51110A50563D}"/>
                    </a:ext>
                  </a:extLst>
                </p14:cNvPr>
                <p14:cNvContentPartPr/>
                <p14:nvPr/>
              </p14:nvContentPartPr>
              <p14:xfrm>
                <a:off x="7719195" y="4983690"/>
                <a:ext cx="170640" cy="52200"/>
              </p14:xfrm>
            </p:contentPart>
          </mc:Choice>
          <mc:Fallback>
            <p:pic>
              <p:nvPicPr>
                <p:cNvPr id="158" name="Ink 157">
                  <a:extLst>
                    <a:ext uri="{FF2B5EF4-FFF2-40B4-BE49-F238E27FC236}">
                      <a16:creationId xmlns:a16="http://schemas.microsoft.com/office/drawing/2014/main" id="{81E5B1CB-76C1-4592-9413-51110A50563D}"/>
                    </a:ext>
                  </a:extLst>
                </p:cNvPr>
                <p:cNvPicPr/>
                <p:nvPr/>
              </p:nvPicPr>
              <p:blipFill>
                <a:blip r:embed="rId263"/>
                <a:stretch>
                  <a:fillRect/>
                </a:stretch>
              </p:blipFill>
              <p:spPr>
                <a:xfrm>
                  <a:off x="7710555" y="4975050"/>
                  <a:ext cx="188280" cy="698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64">
              <p14:nvContentPartPr>
                <p14:cNvPr id="159" name="Ink 158">
                  <a:extLst>
                    <a:ext uri="{FF2B5EF4-FFF2-40B4-BE49-F238E27FC236}">
                      <a16:creationId xmlns:a16="http://schemas.microsoft.com/office/drawing/2014/main" id="{054C412C-6614-440C-8F75-F5AF74FFA2D6}"/>
                    </a:ext>
                  </a:extLst>
                </p14:cNvPr>
                <p14:cNvContentPartPr/>
                <p14:nvPr/>
              </p14:nvContentPartPr>
              <p14:xfrm>
                <a:off x="8210235" y="5223810"/>
                <a:ext cx="360" cy="360"/>
              </p14:xfrm>
            </p:contentPart>
          </mc:Choice>
          <mc:Fallback>
            <p:pic>
              <p:nvPicPr>
                <p:cNvPr id="159" name="Ink 158">
                  <a:extLst>
                    <a:ext uri="{FF2B5EF4-FFF2-40B4-BE49-F238E27FC236}">
                      <a16:creationId xmlns:a16="http://schemas.microsoft.com/office/drawing/2014/main" id="{054C412C-6614-440C-8F75-F5AF74FFA2D6}"/>
                    </a:ext>
                  </a:extLst>
                </p:cNvPr>
                <p:cNvPicPr/>
                <p:nvPr/>
              </p:nvPicPr>
              <p:blipFill>
                <a:blip r:embed="rId47"/>
                <a:stretch>
                  <a:fillRect/>
                </a:stretch>
              </p:blipFill>
              <p:spPr>
                <a:xfrm>
                  <a:off x="8201595" y="5214810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65">
              <p14:nvContentPartPr>
                <p14:cNvPr id="161" name="Ink 160">
                  <a:extLst>
                    <a:ext uri="{FF2B5EF4-FFF2-40B4-BE49-F238E27FC236}">
                      <a16:creationId xmlns:a16="http://schemas.microsoft.com/office/drawing/2014/main" id="{9D3874C5-876A-4C60-BD04-5E6C3DB957BA}"/>
                    </a:ext>
                  </a:extLst>
                </p14:cNvPr>
                <p14:cNvContentPartPr/>
                <p14:nvPr/>
              </p14:nvContentPartPr>
              <p14:xfrm>
                <a:off x="5770875" y="5009610"/>
                <a:ext cx="142560" cy="85680"/>
              </p14:xfrm>
            </p:contentPart>
          </mc:Choice>
          <mc:Fallback>
            <p:pic>
              <p:nvPicPr>
                <p:cNvPr id="161" name="Ink 160">
                  <a:extLst>
                    <a:ext uri="{FF2B5EF4-FFF2-40B4-BE49-F238E27FC236}">
                      <a16:creationId xmlns:a16="http://schemas.microsoft.com/office/drawing/2014/main" id="{9D3874C5-876A-4C60-BD04-5E6C3DB957BA}"/>
                    </a:ext>
                  </a:extLst>
                </p:cNvPr>
                <p:cNvPicPr/>
                <p:nvPr/>
              </p:nvPicPr>
              <p:blipFill>
                <a:blip r:embed="rId266"/>
                <a:stretch>
                  <a:fillRect/>
                </a:stretch>
              </p:blipFill>
              <p:spPr>
                <a:xfrm>
                  <a:off x="5761875" y="5000610"/>
                  <a:ext cx="160200" cy="103320"/>
                </a:xfrm>
                <a:prstGeom prst="rect">
                  <a:avLst/>
                </a:prstGeom>
              </p:spPr>
            </p:pic>
          </mc:Fallback>
        </mc:AlternateContent>
      </p:grpSp>
    </p:spTree>
    <p:extLst>
      <p:ext uri="{BB962C8B-B14F-4D97-AF65-F5344CB8AC3E}">
        <p14:creationId xmlns:p14="http://schemas.microsoft.com/office/powerpoint/2010/main" val="383585030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8142102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153834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758</TotalTime>
  <Words>308</Words>
  <Application>Microsoft Office PowerPoint</Application>
  <PresentationFormat>Widescreen</PresentationFormat>
  <Paragraphs>21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5" baseType="lpstr">
      <vt:lpstr>Aparajita</vt:lpstr>
      <vt:lpstr>Arial</vt:lpstr>
      <vt:lpstr>Calibri</vt:lpstr>
      <vt:lpstr>Calibri Light</vt:lpstr>
      <vt:lpstr>Office Theme</vt:lpstr>
      <vt:lpstr>Science Unit  Plants</vt:lpstr>
      <vt:lpstr>PowerPoint Presentation</vt:lpstr>
      <vt:lpstr>PowerPoint Presentation</vt:lpstr>
      <vt:lpstr>A request from Mrs Hargreaves</vt:lpstr>
      <vt:lpstr>How could we find the best possible conditions to grow a plant?</vt:lpstr>
      <vt:lpstr>PowerPoint Presentation</vt:lpstr>
      <vt:lpstr>Identifying the plants that grow in your local environment.</vt:lpstr>
      <vt:lpstr>26.1.22 LO Knowing the plants we eat. </vt:lpstr>
      <vt:lpstr>LO Knowing the plants that we eat.</vt:lpstr>
      <vt:lpstr>26.1.22 LO Knowing the plants we eat. </vt:lpstr>
      <vt:lpstr>How do plants help us?</vt:lpstr>
      <vt:lpstr>PowerPoint Presentation</vt:lpstr>
      <vt:lpstr>PowerPoint Presentation</vt:lpstr>
      <vt:lpstr>Different foods grow in different places; depending on the climate. </vt:lpstr>
      <vt:lpstr>We need to show the rest of school the importance of plants. LO To display the many benefits of Plants.  What is your favourite . . .</vt:lpstr>
      <vt:lpstr>Display groups: 1. Observational drawings of oranges 2. Map of world food 3. Explanation of oxygen / carbon dioxide 4. Brightly painted of flowers 5. Print off images of different types of bread 6. Catalogue of wooden items    </vt:lpstr>
      <vt:lpstr>Do you remember when we started our investigation?  What does a  healthy plant look like?  </vt:lpstr>
      <vt:lpstr>LO To conclude our investigation by collecting  our results. 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Science Unit  Plants</dc:title>
  <dc:creator>Claire Sykes</dc:creator>
  <cp:lastModifiedBy>Claire Sykes</cp:lastModifiedBy>
  <cp:revision>12</cp:revision>
  <dcterms:created xsi:type="dcterms:W3CDTF">2022-01-05T12:01:06Z</dcterms:created>
  <dcterms:modified xsi:type="dcterms:W3CDTF">2022-02-11T14:13:20Z</dcterms:modified>
</cp:coreProperties>
</file>