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3"/>
  </p:notesMasterIdLst>
  <p:sldIdLst>
    <p:sldId id="426" r:id="rId5"/>
    <p:sldId id="429" r:id="rId6"/>
    <p:sldId id="447" r:id="rId7"/>
    <p:sldId id="261" r:id="rId8"/>
    <p:sldId id="446" r:id="rId9"/>
    <p:sldId id="435" r:id="rId10"/>
    <p:sldId id="441" r:id="rId11"/>
    <p:sldId id="283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CCA6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E782C59-3E0E-4202-8A04-5B76008E2FF6}" v="1" dt="2023-09-28T10:52:31.05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chelle Hargreaves" userId="1fb0ad9b-dc8e-4ea1-a4c2-f6d3065bc5a6" providerId="ADAL" clId="{CE782C59-3E0E-4202-8A04-5B76008E2FF6}"/>
    <pc:docChg chg="custSel addSld delSld modSld">
      <pc:chgData name="Michelle Hargreaves" userId="1fb0ad9b-dc8e-4ea1-a4c2-f6d3065bc5a6" providerId="ADAL" clId="{CE782C59-3E0E-4202-8A04-5B76008E2FF6}" dt="2023-09-28T10:53:47.445" v="119" actId="680"/>
      <pc:docMkLst>
        <pc:docMk/>
      </pc:docMkLst>
      <pc:sldChg chg="modSp mod">
        <pc:chgData name="Michelle Hargreaves" userId="1fb0ad9b-dc8e-4ea1-a4c2-f6d3065bc5a6" providerId="ADAL" clId="{CE782C59-3E0E-4202-8A04-5B76008E2FF6}" dt="2023-09-28T10:52:50.695" v="56" actId="20577"/>
        <pc:sldMkLst>
          <pc:docMk/>
          <pc:sldMk cId="2865260285" sldId="261"/>
        </pc:sldMkLst>
        <pc:spChg chg="mod">
          <ac:chgData name="Michelle Hargreaves" userId="1fb0ad9b-dc8e-4ea1-a4c2-f6d3065bc5a6" providerId="ADAL" clId="{CE782C59-3E0E-4202-8A04-5B76008E2FF6}" dt="2023-09-28T10:52:50.695" v="56" actId="20577"/>
          <ac:spMkLst>
            <pc:docMk/>
            <pc:sldMk cId="2865260285" sldId="261"/>
            <ac:spMk id="3" creationId="{00000000-0000-0000-0000-000000000000}"/>
          </ac:spMkLst>
        </pc:spChg>
      </pc:sldChg>
      <pc:sldChg chg="del">
        <pc:chgData name="Michelle Hargreaves" userId="1fb0ad9b-dc8e-4ea1-a4c2-f6d3065bc5a6" providerId="ADAL" clId="{CE782C59-3E0E-4202-8A04-5B76008E2FF6}" dt="2023-09-28T10:53:06.316" v="61" actId="47"/>
        <pc:sldMkLst>
          <pc:docMk/>
          <pc:sldMk cId="812698730" sldId="287"/>
        </pc:sldMkLst>
      </pc:sldChg>
      <pc:sldChg chg="modSp mod">
        <pc:chgData name="Michelle Hargreaves" userId="1fb0ad9b-dc8e-4ea1-a4c2-f6d3065bc5a6" providerId="ADAL" clId="{CE782C59-3E0E-4202-8A04-5B76008E2FF6}" dt="2023-09-28T10:53:35.703" v="118" actId="20577"/>
        <pc:sldMkLst>
          <pc:docMk/>
          <pc:sldMk cId="386132457" sldId="426"/>
        </pc:sldMkLst>
        <pc:spChg chg="mod">
          <ac:chgData name="Michelle Hargreaves" userId="1fb0ad9b-dc8e-4ea1-a4c2-f6d3065bc5a6" providerId="ADAL" clId="{CE782C59-3E0E-4202-8A04-5B76008E2FF6}" dt="2023-09-28T10:53:35.703" v="118" actId="20577"/>
          <ac:spMkLst>
            <pc:docMk/>
            <pc:sldMk cId="386132457" sldId="426"/>
            <ac:spMk id="3" creationId="{00000000-0000-0000-0000-000000000000}"/>
          </ac:spMkLst>
        </pc:spChg>
      </pc:sldChg>
      <pc:sldChg chg="delSp del mod">
        <pc:chgData name="Michelle Hargreaves" userId="1fb0ad9b-dc8e-4ea1-a4c2-f6d3065bc5a6" providerId="ADAL" clId="{CE782C59-3E0E-4202-8A04-5B76008E2FF6}" dt="2023-09-28T10:52:39.177" v="55" actId="47"/>
        <pc:sldMkLst>
          <pc:docMk/>
          <pc:sldMk cId="2021486" sldId="434"/>
        </pc:sldMkLst>
        <pc:picChg chg="del">
          <ac:chgData name="Michelle Hargreaves" userId="1fb0ad9b-dc8e-4ea1-a4c2-f6d3065bc5a6" providerId="ADAL" clId="{CE782C59-3E0E-4202-8A04-5B76008E2FF6}" dt="2023-09-28T10:52:27.613" v="51" actId="21"/>
          <ac:picMkLst>
            <pc:docMk/>
            <pc:sldMk cId="2021486" sldId="434"/>
            <ac:picMk id="4" creationId="{6F28AAEE-0E35-4F4F-B775-E8C56EF135DD}"/>
          </ac:picMkLst>
        </pc:picChg>
      </pc:sldChg>
      <pc:sldChg chg="modSp mod">
        <pc:chgData name="Michelle Hargreaves" userId="1fb0ad9b-dc8e-4ea1-a4c2-f6d3065bc5a6" providerId="ADAL" clId="{CE782C59-3E0E-4202-8A04-5B76008E2FF6}" dt="2023-09-28T10:51:49.254" v="0" actId="20577"/>
        <pc:sldMkLst>
          <pc:docMk/>
          <pc:sldMk cId="3805522243" sldId="441"/>
        </pc:sldMkLst>
        <pc:spChg chg="mod">
          <ac:chgData name="Michelle Hargreaves" userId="1fb0ad9b-dc8e-4ea1-a4c2-f6d3065bc5a6" providerId="ADAL" clId="{CE782C59-3E0E-4202-8A04-5B76008E2FF6}" dt="2023-09-28T10:51:49.254" v="0" actId="20577"/>
          <ac:spMkLst>
            <pc:docMk/>
            <pc:sldMk cId="3805522243" sldId="441"/>
            <ac:spMk id="3" creationId="{ED891219-58AD-4A35-9149-C9F2793152FE}"/>
          </ac:spMkLst>
        </pc:spChg>
      </pc:sldChg>
      <pc:sldChg chg="del">
        <pc:chgData name="Michelle Hargreaves" userId="1fb0ad9b-dc8e-4ea1-a4c2-f6d3065bc5a6" providerId="ADAL" clId="{CE782C59-3E0E-4202-8A04-5B76008E2FF6}" dt="2023-09-28T10:53:03.859" v="60" actId="47"/>
        <pc:sldMkLst>
          <pc:docMk/>
          <pc:sldMk cId="236394838" sldId="443"/>
        </pc:sldMkLst>
      </pc:sldChg>
      <pc:sldChg chg="del">
        <pc:chgData name="Michelle Hargreaves" userId="1fb0ad9b-dc8e-4ea1-a4c2-f6d3065bc5a6" providerId="ADAL" clId="{CE782C59-3E0E-4202-8A04-5B76008E2FF6}" dt="2023-09-28T10:53:01.542" v="59" actId="47"/>
        <pc:sldMkLst>
          <pc:docMk/>
          <pc:sldMk cId="1778355670" sldId="444"/>
        </pc:sldMkLst>
      </pc:sldChg>
      <pc:sldChg chg="del">
        <pc:chgData name="Michelle Hargreaves" userId="1fb0ad9b-dc8e-4ea1-a4c2-f6d3065bc5a6" providerId="ADAL" clId="{CE782C59-3E0E-4202-8A04-5B76008E2FF6}" dt="2023-09-28T10:52:55.065" v="57" actId="47"/>
        <pc:sldMkLst>
          <pc:docMk/>
          <pc:sldMk cId="1200150567" sldId="445"/>
        </pc:sldMkLst>
      </pc:sldChg>
      <pc:sldChg chg="addSp modSp mod setBg addAnim">
        <pc:chgData name="Michelle Hargreaves" userId="1fb0ad9b-dc8e-4ea1-a4c2-f6d3065bc5a6" providerId="ADAL" clId="{CE782C59-3E0E-4202-8A04-5B76008E2FF6}" dt="2023-09-28T10:52:35.958" v="54"/>
        <pc:sldMkLst>
          <pc:docMk/>
          <pc:sldMk cId="2779456995" sldId="446"/>
        </pc:sldMkLst>
        <pc:spChg chg="mod ord">
          <ac:chgData name="Michelle Hargreaves" userId="1fb0ad9b-dc8e-4ea1-a4c2-f6d3065bc5a6" providerId="ADAL" clId="{CE782C59-3E0E-4202-8A04-5B76008E2FF6}" dt="2023-09-28T10:52:35.956" v="53" actId="26606"/>
          <ac:spMkLst>
            <pc:docMk/>
            <pc:sldMk cId="2779456995" sldId="446"/>
            <ac:spMk id="2" creationId="{3B9DEB0E-4CF0-CFED-B51F-90262BB4934C}"/>
          </ac:spMkLst>
        </pc:spChg>
        <pc:spChg chg="add">
          <ac:chgData name="Michelle Hargreaves" userId="1fb0ad9b-dc8e-4ea1-a4c2-f6d3065bc5a6" providerId="ADAL" clId="{CE782C59-3E0E-4202-8A04-5B76008E2FF6}" dt="2023-09-28T10:52:35.956" v="53" actId="26606"/>
          <ac:spMkLst>
            <pc:docMk/>
            <pc:sldMk cId="2779456995" sldId="446"/>
            <ac:spMk id="18" creationId="{7A675F33-98AF-4B83-A3BB-0780A23145E6}"/>
          </ac:spMkLst>
        </pc:spChg>
        <pc:grpChg chg="add">
          <ac:chgData name="Michelle Hargreaves" userId="1fb0ad9b-dc8e-4ea1-a4c2-f6d3065bc5a6" providerId="ADAL" clId="{CE782C59-3E0E-4202-8A04-5B76008E2FF6}" dt="2023-09-28T10:52:35.956" v="53" actId="26606"/>
          <ac:grpSpMkLst>
            <pc:docMk/>
            <pc:sldMk cId="2779456995" sldId="446"/>
            <ac:grpSpMk id="20" creationId="{EA75029C-64B9-41D0-9540-75846D4B04A5}"/>
          </ac:grpSpMkLst>
        </pc:grpChg>
        <pc:picChg chg="add mod">
          <ac:chgData name="Michelle Hargreaves" userId="1fb0ad9b-dc8e-4ea1-a4c2-f6d3065bc5a6" providerId="ADAL" clId="{CE782C59-3E0E-4202-8A04-5B76008E2FF6}" dt="2023-09-28T10:52:35.956" v="53" actId="26606"/>
          <ac:picMkLst>
            <pc:docMk/>
            <pc:sldMk cId="2779456995" sldId="446"/>
            <ac:picMk id="3" creationId="{66CD1E00-B67A-6E76-520E-686D3763F8F0}"/>
          </ac:picMkLst>
        </pc:picChg>
        <pc:cxnChg chg="add">
          <ac:chgData name="Michelle Hargreaves" userId="1fb0ad9b-dc8e-4ea1-a4c2-f6d3065bc5a6" providerId="ADAL" clId="{CE782C59-3E0E-4202-8A04-5B76008E2FF6}" dt="2023-09-28T10:52:35.956" v="53" actId="26606"/>
          <ac:cxnSpMkLst>
            <pc:docMk/>
            <pc:sldMk cId="2779456995" sldId="446"/>
            <ac:cxnSpMk id="8" creationId="{8FD48FB1-66D8-4676-B0AA-C139A1DB78D1}"/>
          </ac:cxnSpMkLst>
        </pc:cxnChg>
        <pc:cxnChg chg="add">
          <ac:chgData name="Michelle Hargreaves" userId="1fb0ad9b-dc8e-4ea1-a4c2-f6d3065bc5a6" providerId="ADAL" clId="{CE782C59-3E0E-4202-8A04-5B76008E2FF6}" dt="2023-09-28T10:52:35.956" v="53" actId="26606"/>
          <ac:cxnSpMkLst>
            <pc:docMk/>
            <pc:sldMk cId="2779456995" sldId="446"/>
            <ac:cxnSpMk id="10" creationId="{F033F5AE-6728-4F19-8DED-658E674B31B9}"/>
          </ac:cxnSpMkLst>
        </pc:cxnChg>
        <pc:cxnChg chg="add">
          <ac:chgData name="Michelle Hargreaves" userId="1fb0ad9b-dc8e-4ea1-a4c2-f6d3065bc5a6" providerId="ADAL" clId="{CE782C59-3E0E-4202-8A04-5B76008E2FF6}" dt="2023-09-28T10:52:35.956" v="53" actId="26606"/>
          <ac:cxnSpMkLst>
            <pc:docMk/>
            <pc:sldMk cId="2779456995" sldId="446"/>
            <ac:cxnSpMk id="12" creationId="{82C7D74A-18BA-4709-A808-44E8815C4430}"/>
          </ac:cxnSpMkLst>
        </pc:cxnChg>
        <pc:cxnChg chg="add">
          <ac:chgData name="Michelle Hargreaves" userId="1fb0ad9b-dc8e-4ea1-a4c2-f6d3065bc5a6" providerId="ADAL" clId="{CE782C59-3E0E-4202-8A04-5B76008E2FF6}" dt="2023-09-28T10:52:35.956" v="53" actId="26606"/>
          <ac:cxnSpMkLst>
            <pc:docMk/>
            <pc:sldMk cId="2779456995" sldId="446"/>
            <ac:cxnSpMk id="14" creationId="{B5164A3F-1561-4039-8185-AB0EEB713EA7}"/>
          </ac:cxnSpMkLst>
        </pc:cxnChg>
        <pc:cxnChg chg="add">
          <ac:chgData name="Michelle Hargreaves" userId="1fb0ad9b-dc8e-4ea1-a4c2-f6d3065bc5a6" providerId="ADAL" clId="{CE782C59-3E0E-4202-8A04-5B76008E2FF6}" dt="2023-09-28T10:52:35.956" v="53" actId="26606"/>
          <ac:cxnSpMkLst>
            <pc:docMk/>
            <pc:sldMk cId="2779456995" sldId="446"/>
            <ac:cxnSpMk id="16" creationId="{2A35DB53-42BE-460E-9CA1-1294C98463CB}"/>
          </ac:cxnSpMkLst>
        </pc:cxnChg>
      </pc:sldChg>
      <pc:sldChg chg="del">
        <pc:chgData name="Michelle Hargreaves" userId="1fb0ad9b-dc8e-4ea1-a4c2-f6d3065bc5a6" providerId="ADAL" clId="{CE782C59-3E0E-4202-8A04-5B76008E2FF6}" dt="2023-09-28T10:52:57.974" v="58" actId="47"/>
        <pc:sldMkLst>
          <pc:docMk/>
          <pc:sldMk cId="3241090984" sldId="447"/>
        </pc:sldMkLst>
      </pc:sldChg>
      <pc:sldChg chg="new">
        <pc:chgData name="Michelle Hargreaves" userId="1fb0ad9b-dc8e-4ea1-a4c2-f6d3065bc5a6" providerId="ADAL" clId="{CE782C59-3E0E-4202-8A04-5B76008E2FF6}" dt="2023-09-28T10:53:47.445" v="119" actId="680"/>
        <pc:sldMkLst>
          <pc:docMk/>
          <pc:sldMk cId="4245761836" sldId="44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F0086B-8FE9-4B84-82BC-F3BDCD60CAF6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E5EC4E-9C70-4836-9DF3-D67F82819F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6310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E5EC4E-9C70-4836-9DF3-D67F82819F6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5342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E5EC4E-9C70-4836-9DF3-D67F82819F6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48071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rtl="0"/>
            <a:endParaRPr lang="en-GB" sz="1200" b="0" i="0" kern="120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E5EC4E-9C70-4836-9DF3-D67F82819F6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8582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45848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0936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575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50268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9906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2841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784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33687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386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4577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2675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1790220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99275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973047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094813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9511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6EE38B-DB05-4067-8F8C-31B2EEAD13D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7906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66EE38B-DB05-4067-8F8C-31B2EEAD13D4}" type="datetimeFigureOut">
              <a:rPr lang="en-GB" smtClean="0"/>
              <a:t>28/09/2023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43AD800-3B51-4691-9470-DC4B6C12D6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105196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COLLECTIVE</a:t>
            </a:r>
            <a:r>
              <a:rPr lang="en-GB"/>
              <a:t> WORSHIP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Joy and Spirituality – what do we think they are?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1324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Our school prayer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8534400" cy="411262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/>
              <a:t>We thank you God for this amazing, beautiful world,</a:t>
            </a:r>
          </a:p>
          <a:p>
            <a:pPr marL="0" indent="0">
              <a:buNone/>
            </a:pPr>
            <a:r>
              <a:rPr lang="en-GB"/>
              <a:t>For the unique people you have created us to be,</a:t>
            </a:r>
          </a:p>
          <a:p>
            <a:pPr marL="0" indent="0">
              <a:buNone/>
            </a:pPr>
            <a:r>
              <a:rPr lang="en-GB"/>
              <a:t>Our loving families and the friends in our lives,</a:t>
            </a:r>
          </a:p>
          <a:p>
            <a:pPr marL="0" indent="0">
              <a:buNone/>
            </a:pPr>
            <a:r>
              <a:rPr lang="en-GB"/>
              <a:t>And for our health and the food we eat.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We pray that we can be kind and respectful,</a:t>
            </a:r>
          </a:p>
          <a:p>
            <a:pPr marL="0" indent="0">
              <a:buNone/>
            </a:pPr>
            <a:r>
              <a:rPr lang="en-GB"/>
              <a:t>To have the courage to make the right choices,</a:t>
            </a:r>
          </a:p>
          <a:p>
            <a:pPr marL="0" indent="0">
              <a:buNone/>
            </a:pPr>
            <a:r>
              <a:rPr lang="en-GB"/>
              <a:t>And to learn from our mistakes,</a:t>
            </a:r>
          </a:p>
          <a:p>
            <a:pPr marL="0" indent="0">
              <a:buNone/>
            </a:pPr>
            <a:r>
              <a:rPr lang="en-GB"/>
              <a:t>We pray that we can work together with hope in our hearts.</a:t>
            </a:r>
          </a:p>
          <a:p>
            <a:pPr marL="0" indent="0">
              <a:buNone/>
            </a:pPr>
            <a:endParaRPr lang="en-GB"/>
          </a:p>
          <a:p>
            <a:pPr marL="0" indent="0">
              <a:buNone/>
            </a:pPr>
            <a:r>
              <a:rPr lang="en-GB"/>
              <a:t>Amen</a:t>
            </a:r>
          </a:p>
        </p:txBody>
      </p:sp>
    </p:spTree>
    <p:extLst>
      <p:ext uri="{BB962C8B-B14F-4D97-AF65-F5344CB8AC3E}">
        <p14:creationId xmlns:p14="http://schemas.microsoft.com/office/powerpoint/2010/main" val="3770518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457618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2150" y="600269"/>
            <a:ext cx="9875520" cy="1356360"/>
          </a:xfrm>
        </p:spPr>
        <p:txBody>
          <a:bodyPr>
            <a:normAutofit/>
          </a:bodyPr>
          <a:lstStyle/>
          <a:p>
            <a:r>
              <a:rPr lang="en-GB" sz="6000" b="1">
                <a:latin typeface="Arial Rounded MT Bold" panose="020F0704030504030204" pitchFamily="34" charset="77"/>
              </a:rPr>
              <a:t>Discussion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2150" y="1841027"/>
            <a:ext cx="8534400" cy="3757034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3200" dirty="0">
              <a:latin typeface="Arial Rounded MT Bold"/>
            </a:endParaRPr>
          </a:p>
        </p:txBody>
      </p:sp>
    </p:spTree>
    <p:extLst>
      <p:ext uri="{BB962C8B-B14F-4D97-AF65-F5344CB8AC3E}">
        <p14:creationId xmlns:p14="http://schemas.microsoft.com/office/powerpoint/2010/main" val="28652602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1">
                <a:tint val="97000"/>
                <a:hueMod val="92000"/>
                <a:satMod val="169000"/>
                <a:lumMod val="164000"/>
              </a:schemeClr>
            </a:gs>
            <a:gs pos="100000">
              <a:schemeClr val="bg1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FD48FB1-66D8-4676-B0AA-C139A1DB78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033F5AE-6728-4F19-8DED-658E674B31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82C7D74A-18BA-4709-A808-44E8815C44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B5164A3F-1561-4039-8185-AB0EEB713E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A35DB53-42BE-460E-9CA1-1294C98463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7A675F33-98AF-4B83-A3BB-0780A23145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3175" y="0"/>
            <a:ext cx="12192000" cy="6858000"/>
          </a:xfrm>
          <a:prstGeom prst="rect">
            <a:avLst/>
          </a:prstGeom>
          <a:gradFill>
            <a:gsLst>
              <a:gs pos="10000">
                <a:schemeClr val="bg1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1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CD1E00-B67A-6E76-520E-686D3763F8F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alphaModFix amt="25000"/>
          </a:blip>
          <a:srcRect b="2049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B9DEB0E-4CF0-CFED-B51F-90262BB493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4212" y="685799"/>
            <a:ext cx="8001000" cy="297180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/>
              <a:t>HOW DOES THIS LINK TO OUR VALUES HERE AT ST PHILIP’S?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A75029C-64B9-41D0-9540-75846D4B04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108170" y="9144"/>
            <a:ext cx="6080656" cy="6163733"/>
            <a:chOff x="6108170" y="8467"/>
            <a:chExt cx="6080656" cy="6163733"/>
          </a:xfrm>
        </p:grpSpPr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4AF6B07A-A0CD-4593-B501-E1D50968C7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8228012" y="8467"/>
              <a:ext cx="3810000" cy="38100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1C2E537-D046-43E9-B78A-8D770E4C0F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6108170" y="91545"/>
              <a:ext cx="6080655" cy="608065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CF1ED42C-32AB-4AA5-B9D5-2ADF552B03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235825" y="228600"/>
              <a:ext cx="4953000" cy="4953000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62B69715-83DD-4F53-8564-D95D5D238D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335837" y="32278"/>
              <a:ext cx="4852989" cy="4852989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25BC2EBE-B4C1-42F9-9914-0F430C0600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 flipH="1">
              <a:off x="7845426" y="609601"/>
              <a:ext cx="4343399" cy="4343399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79456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2D3DC41-FAB8-4F43-98ED-9ED0F49951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Working together with hope in our hearts</a:t>
            </a:r>
            <a:endParaRPr lang="en-GB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5597EC93-0C72-44C5-A548-26C1568D5A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Nurture</a:t>
            </a:r>
          </a:p>
          <a:p>
            <a:r>
              <a:rPr lang="en-US"/>
              <a:t>Optimism</a:t>
            </a:r>
          </a:p>
          <a:p>
            <a:r>
              <a:rPr lang="en-US"/>
              <a:t>Aspiration</a:t>
            </a:r>
          </a:p>
          <a:p>
            <a:r>
              <a:rPr lang="en-US"/>
              <a:t>Hope</a:t>
            </a:r>
          </a:p>
          <a:p>
            <a:r>
              <a:rPr lang="en-US"/>
              <a:t>Sincerity</a:t>
            </a:r>
          </a:p>
          <a:p>
            <a:r>
              <a:rPr lang="en-US"/>
              <a:t>Achievement</a:t>
            </a:r>
          </a:p>
          <a:p>
            <a:r>
              <a:rPr lang="en-US"/>
              <a:t>Respect</a:t>
            </a:r>
          </a:p>
          <a:p>
            <a:r>
              <a:rPr lang="en-US"/>
              <a:t>Confidence</a:t>
            </a:r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95D96D7-2952-4467-9CF3-ACFB3BC3243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79" t="15421" r="1779" b="31120"/>
          <a:stretch/>
        </p:blipFill>
        <p:spPr>
          <a:xfrm>
            <a:off x="3965958" y="863601"/>
            <a:ext cx="7784608" cy="2427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94940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DEEC39-416A-4951-98F0-C0FAE1BE86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PRAYER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891219-58AD-4A35-9149-C9F2793152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>
                <a:srgbClr val="FFFFFF"/>
              </a:buClr>
            </a:pPr>
            <a:endParaRPr lang="en-GB" dirty="0"/>
          </a:p>
          <a:p>
            <a:pPr>
              <a:buClr>
                <a:srgbClr val="FFFFFF"/>
              </a:buClr>
            </a:pPr>
            <a:endParaRPr lang="en-GB" dirty="0"/>
          </a:p>
          <a:p>
            <a:pPr>
              <a:buClr>
                <a:srgbClr val="FFFFFF"/>
              </a:buClr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55222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C280A9E-1A70-40F6-A00E-D875C2BF9665}"/>
              </a:ext>
            </a:extLst>
          </p:cNvPr>
          <p:cNvSpPr/>
          <p:nvPr/>
        </p:nvSpPr>
        <p:spPr>
          <a:xfrm>
            <a:off x="69890" y="61993"/>
            <a:ext cx="12011039" cy="6695268"/>
          </a:xfrm>
          <a:prstGeom prst="rect">
            <a:avLst/>
          </a:prstGeom>
          <a:noFill/>
          <a:ln w="152400" cap="rnd" cmpd="tri">
            <a:solidFill>
              <a:schemeClr val="accent2">
                <a:alpha val="46000"/>
              </a:schemeClr>
            </a:solidFill>
            <a:rou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0614" y="-19373"/>
            <a:ext cx="1226261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883916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2F05DE4D2D8844A4E30F4B222E14A8" ma:contentTypeVersion="10" ma:contentTypeDescription="Create a new document." ma:contentTypeScope="" ma:versionID="2e0e65eba1a8115f9767415476dbe1e9">
  <xsd:schema xmlns:xsd="http://www.w3.org/2001/XMLSchema" xmlns:xs="http://www.w3.org/2001/XMLSchema" xmlns:p="http://schemas.microsoft.com/office/2006/metadata/properties" xmlns:ns2="47e29e04-0186-4173-b50b-606d50b3c0f8" targetNamespace="http://schemas.microsoft.com/office/2006/metadata/properties" ma:root="true" ma:fieldsID="ee350ebc392871058f0b07fc3ab675c5" ns2:_="">
    <xsd:import namespace="47e29e04-0186-4173-b50b-606d50b3c0f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e29e04-0186-4173-b50b-606d50b3c0f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D15B831-3595-46C4-B459-C38079EF43D9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6F89155-8B86-4047-A7A8-A7F71C081EC5}">
  <ds:schemaRefs>
    <ds:schemaRef ds:uri="47e29e04-0186-4173-b50b-606d50b3c0f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A94049C9-C52E-472A-9379-0F3FCCC4637C}">
  <ds:schemaRefs>
    <ds:schemaRef ds:uri="47e29e04-0186-4173-b50b-606d50b3c0f8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</TotalTime>
  <Words>131</Words>
  <Application>Microsoft Office PowerPoint</Application>
  <PresentationFormat>Widescreen</PresentationFormat>
  <Paragraphs>30</Paragraphs>
  <Slides>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Arial Rounded MT Bold</vt:lpstr>
      <vt:lpstr>Calibri</vt:lpstr>
      <vt:lpstr>Century Gothic</vt:lpstr>
      <vt:lpstr>Wingdings 3</vt:lpstr>
      <vt:lpstr>Slice</vt:lpstr>
      <vt:lpstr>COLLECTIVE WORSHIP</vt:lpstr>
      <vt:lpstr>Our school prayer</vt:lpstr>
      <vt:lpstr>PowerPoint Presentation</vt:lpstr>
      <vt:lpstr>Discussion</vt:lpstr>
      <vt:lpstr>HOW DOES THIS LINK TO OUR VALUES HERE AT ST PHILIP’S?</vt:lpstr>
      <vt:lpstr>Working together with hope in our hearts</vt:lpstr>
      <vt:lpstr>PRAYER 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Harrison</dc:creator>
  <cp:lastModifiedBy>Michelle Hargreaves</cp:lastModifiedBy>
  <cp:revision>2</cp:revision>
  <dcterms:created xsi:type="dcterms:W3CDTF">2020-05-20T08:41:41Z</dcterms:created>
  <dcterms:modified xsi:type="dcterms:W3CDTF">2023-09-28T10:53:50Z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0x010100EF2F05DE4D2D8844A4E30F4B222E14A8</vt:lpwstr>
  </property>
  <property fmtid="{D5CDD505-2E9C-101B-9397-08002B2CF9AE}" pid="3" name="Order">
    <vt:r8>581000</vt:r8>
  </property>
  <property fmtid="{D5CDD505-2E9C-101B-9397-08002B2CF9AE}" pid="4" name="ComplianceAssetId">
    <vt:lpwstr/>
  </property>
</Properties>
</file>